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76" r:id="rId7"/>
    <p:sldId id="315" r:id="rId8"/>
    <p:sldId id="317" r:id="rId9"/>
    <p:sldId id="318" r:id="rId10"/>
    <p:sldId id="320" r:id="rId11"/>
    <p:sldId id="321" r:id="rId12"/>
  </p:sldIdLst>
  <p:sldSz cx="20104100" cy="11309350"/>
  <p:notesSz cx="20104100" cy="1130935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95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761" y="2904"/>
            <a:ext cx="20102338" cy="11781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452374"/>
            <a:ext cx="18093690" cy="1809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2541" y="380653"/>
            <a:ext cx="1087120" cy="427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spc="-5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6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44265" y="225766"/>
            <a:ext cx="553085" cy="1082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55"/>
              </a:lnSpc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8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9661" y="225766"/>
            <a:ext cx="2243142" cy="8303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2600" spc="-25" dirty="0">
                <a:solidFill>
                  <a:srgbClr val="FFFFFF"/>
                </a:solidFill>
                <a:latin typeface="Arial"/>
                <a:cs typeface="Arial"/>
              </a:rPr>
              <a:t>BÀI</a:t>
            </a:r>
            <a:r>
              <a:rPr sz="26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2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sz="2600" spc="-55" dirty="0" err="1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r>
              <a:rPr lang="vi-VN" sz="2600" dirty="0">
                <a:latin typeface="Arial"/>
                <a:cs typeface="Arial"/>
              </a:rPr>
              <a:t> </a:t>
            </a:r>
            <a:r>
              <a:rPr sz="2600" b="1" spc="20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26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30036" y="1208253"/>
            <a:ext cx="949960" cy="565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50" b="1" spc="-10" dirty="0">
                <a:solidFill>
                  <a:srgbClr val="125E82"/>
                </a:solidFill>
                <a:latin typeface="Times New Roman"/>
                <a:cs typeface="Times New Roman"/>
              </a:rPr>
              <a:t>LỚP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60861" y="1480294"/>
            <a:ext cx="873760" cy="1043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650" spc="10" dirty="0">
                <a:solidFill>
                  <a:srgbClr val="125E82"/>
                </a:solidFill>
                <a:latin typeface="Times New Roman"/>
                <a:cs typeface="Times New Roman"/>
              </a:rPr>
              <a:t>10</a:t>
            </a:r>
            <a:endParaRPr sz="6650" dirty="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956537" y="24775"/>
            <a:ext cx="12145481" cy="2576306"/>
            <a:chOff x="7956537" y="24775"/>
            <a:chExt cx="12145481" cy="2576306"/>
          </a:xfrm>
        </p:grpSpPr>
        <p:sp>
          <p:nvSpPr>
            <p:cNvPr id="9" name="object 9"/>
            <p:cNvSpPr/>
            <p:nvPr/>
          </p:nvSpPr>
          <p:spPr>
            <a:xfrm>
              <a:off x="8155113" y="1193678"/>
              <a:ext cx="1232944" cy="12329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56537" y="2406072"/>
              <a:ext cx="1845489" cy="19500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878385" y="24775"/>
              <a:ext cx="4223633" cy="21939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82391" y="2168912"/>
            <a:ext cx="18494375" cy="2987040"/>
          </a:xfrm>
          <a:prstGeom prst="rect">
            <a:avLst/>
          </a:prstGeom>
        </p:spPr>
        <p:txBody>
          <a:bodyPr vert="horz" wrap="square" lIns="0" tIns="243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15"/>
              </a:spcBef>
            </a:pPr>
            <a:r>
              <a:rPr sz="4450" b="1" spc="-5" dirty="0">
                <a:solidFill>
                  <a:srgbClr val="776249"/>
                </a:solidFill>
                <a:latin typeface="Times New Roman"/>
                <a:cs typeface="Times New Roman"/>
              </a:rPr>
              <a:t>Chương VI: CUNG VÀ GÓC </a:t>
            </a:r>
            <a:r>
              <a:rPr sz="4450" b="1" spc="-10" dirty="0">
                <a:solidFill>
                  <a:srgbClr val="776249"/>
                </a:solidFill>
                <a:latin typeface="Times New Roman"/>
                <a:cs typeface="Times New Roman"/>
              </a:rPr>
              <a:t>LƯỢNG GIÁC </a:t>
            </a:r>
            <a:r>
              <a:rPr sz="4450" b="1" spc="-5" dirty="0">
                <a:solidFill>
                  <a:srgbClr val="776249"/>
                </a:solidFill>
                <a:latin typeface="Times New Roman"/>
                <a:cs typeface="Times New Roman"/>
              </a:rPr>
              <a:t>CÔNG </a:t>
            </a:r>
            <a:r>
              <a:rPr sz="4450" b="1" spc="-10" dirty="0">
                <a:solidFill>
                  <a:srgbClr val="776249"/>
                </a:solidFill>
                <a:latin typeface="Times New Roman"/>
                <a:cs typeface="Times New Roman"/>
              </a:rPr>
              <a:t>THỨC LƯỢNG</a:t>
            </a:r>
            <a:r>
              <a:rPr sz="4450" b="1" spc="-229" dirty="0">
                <a:solidFill>
                  <a:srgbClr val="776249"/>
                </a:solidFill>
                <a:latin typeface="Times New Roman"/>
                <a:cs typeface="Times New Roman"/>
              </a:rPr>
              <a:t> </a:t>
            </a:r>
            <a:r>
              <a:rPr sz="4450" b="1" spc="-5" dirty="0">
                <a:solidFill>
                  <a:srgbClr val="776249"/>
                </a:solidFill>
                <a:latin typeface="Times New Roman"/>
                <a:cs typeface="Times New Roman"/>
              </a:rPr>
              <a:t>GIÁC</a:t>
            </a:r>
            <a:endParaRPr sz="4450" dirty="0">
              <a:latin typeface="Times New Roman"/>
              <a:cs typeface="Times New Roman"/>
            </a:endParaRPr>
          </a:p>
          <a:p>
            <a:pPr marL="1645285" algn="ctr">
              <a:lnSpc>
                <a:spcPct val="100000"/>
              </a:lnSpc>
              <a:spcBef>
                <a:spcPts val="2205"/>
              </a:spcBef>
            </a:pPr>
            <a:r>
              <a:rPr sz="5450" b="1" spc="-15" dirty="0">
                <a:solidFill>
                  <a:srgbClr val="125E82"/>
                </a:solidFill>
                <a:latin typeface="Times New Roman"/>
                <a:cs typeface="Times New Roman"/>
              </a:rPr>
              <a:t>Bài</a:t>
            </a:r>
            <a:r>
              <a:rPr sz="5450" b="1" spc="-20" dirty="0">
                <a:solidFill>
                  <a:srgbClr val="125E82"/>
                </a:solidFill>
                <a:latin typeface="Times New Roman"/>
                <a:cs typeface="Times New Roman"/>
              </a:rPr>
              <a:t> </a:t>
            </a:r>
            <a:r>
              <a:rPr sz="5450" b="1" spc="-5" dirty="0">
                <a:solidFill>
                  <a:srgbClr val="125E82"/>
                </a:solidFill>
                <a:latin typeface="Times New Roman"/>
                <a:cs typeface="Times New Roman"/>
              </a:rPr>
              <a:t>3</a:t>
            </a:r>
            <a:endParaRPr sz="5450" dirty="0">
              <a:latin typeface="Times New Roman"/>
              <a:cs typeface="Times New Roman"/>
            </a:endParaRPr>
          </a:p>
          <a:p>
            <a:pPr marL="1630045" algn="ctr">
              <a:lnSpc>
                <a:spcPct val="100000"/>
              </a:lnSpc>
              <a:spcBef>
                <a:spcPts val="875"/>
              </a:spcBef>
            </a:pPr>
            <a:r>
              <a:rPr sz="5450" b="1" spc="-15" dirty="0">
                <a:solidFill>
                  <a:srgbClr val="125E82"/>
                </a:solidFill>
                <a:latin typeface="Times New Roman"/>
                <a:cs typeface="Times New Roman"/>
              </a:rPr>
              <a:t>CÔNG </a:t>
            </a:r>
            <a:r>
              <a:rPr sz="5450" b="1" spc="-20" dirty="0">
                <a:solidFill>
                  <a:srgbClr val="125E82"/>
                </a:solidFill>
                <a:latin typeface="Times New Roman"/>
                <a:cs typeface="Times New Roman"/>
              </a:rPr>
              <a:t>THỨC LƯỢNG </a:t>
            </a:r>
            <a:r>
              <a:rPr sz="5450" b="1" spc="-25" dirty="0">
                <a:solidFill>
                  <a:srgbClr val="125E82"/>
                </a:solidFill>
                <a:latin typeface="Times New Roman"/>
                <a:cs typeface="Times New Roman"/>
              </a:rPr>
              <a:t>GIÁC(Tiết</a:t>
            </a:r>
            <a:r>
              <a:rPr sz="5450" b="1" spc="-105" dirty="0">
                <a:solidFill>
                  <a:srgbClr val="125E82"/>
                </a:solidFill>
                <a:latin typeface="Times New Roman"/>
                <a:cs typeface="Times New Roman"/>
              </a:rPr>
              <a:t> </a:t>
            </a:r>
            <a:r>
              <a:rPr sz="5450" b="1" spc="-5" dirty="0">
                <a:solidFill>
                  <a:srgbClr val="125E82"/>
                </a:solidFill>
                <a:latin typeface="Times New Roman"/>
                <a:cs typeface="Times New Roman"/>
              </a:rPr>
              <a:t>1)</a:t>
            </a:r>
            <a:endParaRPr sz="5450" dirty="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050985" y="5069095"/>
            <a:ext cx="16398855" cy="6228715"/>
            <a:chOff x="2071851" y="5079873"/>
            <a:chExt cx="16398855" cy="6228715"/>
          </a:xfrm>
        </p:grpSpPr>
        <p:sp>
          <p:nvSpPr>
            <p:cNvPr id="15" name="object 15"/>
            <p:cNvSpPr/>
            <p:nvPr/>
          </p:nvSpPr>
          <p:spPr>
            <a:xfrm>
              <a:off x="2081991" y="5079873"/>
              <a:ext cx="16388715" cy="6228715"/>
            </a:xfrm>
            <a:custGeom>
              <a:avLst/>
              <a:gdLst/>
              <a:ahLst/>
              <a:cxnLst/>
              <a:rect l="l" t="t" r="r" b="b"/>
              <a:pathLst>
                <a:path w="16388715" h="6228715">
                  <a:moveTo>
                    <a:pt x="0" y="284650"/>
                  </a:moveTo>
                  <a:lnTo>
                    <a:pt x="3725" y="238474"/>
                  </a:lnTo>
                  <a:lnTo>
                    <a:pt x="14511" y="194671"/>
                  </a:lnTo>
                  <a:lnTo>
                    <a:pt x="31772" y="153828"/>
                  </a:lnTo>
                  <a:lnTo>
                    <a:pt x="54921" y="116531"/>
                  </a:lnTo>
                  <a:lnTo>
                    <a:pt x="83372" y="83364"/>
                  </a:lnTo>
                  <a:lnTo>
                    <a:pt x="116540" y="54915"/>
                  </a:lnTo>
                  <a:lnTo>
                    <a:pt x="153837" y="31768"/>
                  </a:lnTo>
                  <a:lnTo>
                    <a:pt x="194679" y="14509"/>
                  </a:lnTo>
                  <a:lnTo>
                    <a:pt x="238479" y="3725"/>
                  </a:lnTo>
                  <a:lnTo>
                    <a:pt x="284650" y="0"/>
                  </a:lnTo>
                  <a:lnTo>
                    <a:pt x="16103962" y="0"/>
                  </a:lnTo>
                  <a:lnTo>
                    <a:pt x="16148762" y="3545"/>
                  </a:lnTo>
                  <a:lnTo>
                    <a:pt x="16192053" y="13971"/>
                  </a:lnTo>
                  <a:lnTo>
                    <a:pt x="16233071" y="30960"/>
                  </a:lnTo>
                  <a:lnTo>
                    <a:pt x="16271053" y="54193"/>
                  </a:lnTo>
                  <a:lnTo>
                    <a:pt x="16305238" y="83354"/>
                  </a:lnTo>
                  <a:lnTo>
                    <a:pt x="16334408" y="117541"/>
                  </a:lnTo>
                  <a:lnTo>
                    <a:pt x="16357648" y="155528"/>
                  </a:lnTo>
                  <a:lnTo>
                    <a:pt x="16374640" y="196552"/>
                  </a:lnTo>
                  <a:lnTo>
                    <a:pt x="16385067" y="239848"/>
                  </a:lnTo>
                  <a:lnTo>
                    <a:pt x="16388613" y="284650"/>
                  </a:lnTo>
                  <a:lnTo>
                    <a:pt x="16388613" y="5944008"/>
                  </a:lnTo>
                  <a:lnTo>
                    <a:pt x="16384887" y="5990180"/>
                  </a:lnTo>
                  <a:lnTo>
                    <a:pt x="16374101" y="6033980"/>
                  </a:lnTo>
                  <a:lnTo>
                    <a:pt x="16356841" y="6074821"/>
                  </a:lnTo>
                  <a:lnTo>
                    <a:pt x="16333692" y="6112119"/>
                  </a:lnTo>
                  <a:lnTo>
                    <a:pt x="16305240" y="6145286"/>
                  </a:lnTo>
                  <a:lnTo>
                    <a:pt x="16272073" y="6173738"/>
                  </a:lnTo>
                  <a:lnTo>
                    <a:pt x="16234775" y="6196887"/>
                  </a:lnTo>
                  <a:lnTo>
                    <a:pt x="16193933" y="6214147"/>
                  </a:lnTo>
                  <a:lnTo>
                    <a:pt x="16150134" y="6224933"/>
                  </a:lnTo>
                  <a:lnTo>
                    <a:pt x="16103962" y="6228659"/>
                  </a:lnTo>
                  <a:lnTo>
                    <a:pt x="284650" y="6228659"/>
                  </a:lnTo>
                  <a:lnTo>
                    <a:pt x="238479" y="6224933"/>
                  </a:lnTo>
                  <a:lnTo>
                    <a:pt x="194679" y="6214147"/>
                  </a:lnTo>
                  <a:lnTo>
                    <a:pt x="153837" y="6196887"/>
                  </a:lnTo>
                  <a:lnTo>
                    <a:pt x="116540" y="6173738"/>
                  </a:lnTo>
                  <a:lnTo>
                    <a:pt x="83372" y="6145286"/>
                  </a:lnTo>
                  <a:lnTo>
                    <a:pt x="54921" y="6112119"/>
                  </a:lnTo>
                  <a:lnTo>
                    <a:pt x="31772" y="6074821"/>
                  </a:lnTo>
                  <a:lnTo>
                    <a:pt x="14511" y="6033980"/>
                  </a:lnTo>
                  <a:lnTo>
                    <a:pt x="3725" y="5990180"/>
                  </a:lnTo>
                  <a:lnTo>
                    <a:pt x="0" y="5944008"/>
                  </a:lnTo>
                  <a:lnTo>
                    <a:pt x="0" y="284650"/>
                  </a:lnTo>
                  <a:close/>
                </a:path>
              </a:pathLst>
            </a:custGeom>
            <a:ln w="20941">
              <a:solidFill>
                <a:srgbClr val="125E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083392" y="6470994"/>
              <a:ext cx="302260" cy="106680"/>
            </a:xfrm>
            <a:custGeom>
              <a:avLst/>
              <a:gdLst/>
              <a:ahLst/>
              <a:cxnLst/>
              <a:rect l="l" t="t" r="r" b="b"/>
              <a:pathLst>
                <a:path w="302260" h="106679">
                  <a:moveTo>
                    <a:pt x="0" y="106625"/>
                  </a:moveTo>
                  <a:lnTo>
                    <a:pt x="301903" y="0"/>
                  </a:lnTo>
                  <a:lnTo>
                    <a:pt x="301903" y="105780"/>
                  </a:lnTo>
                  <a:lnTo>
                    <a:pt x="251587" y="105916"/>
                  </a:lnTo>
                  <a:lnTo>
                    <a:pt x="201270" y="106054"/>
                  </a:lnTo>
                  <a:lnTo>
                    <a:pt x="150951" y="106195"/>
                  </a:lnTo>
                  <a:lnTo>
                    <a:pt x="100632" y="106337"/>
                  </a:lnTo>
                  <a:lnTo>
                    <a:pt x="50315" y="106481"/>
                  </a:lnTo>
                  <a:lnTo>
                    <a:pt x="0" y="106625"/>
                  </a:lnTo>
                  <a:close/>
                </a:path>
              </a:pathLst>
            </a:custGeom>
            <a:solidFill>
              <a:srgbClr val="1F5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71851" y="6598825"/>
              <a:ext cx="2516056" cy="658633"/>
            </a:xfrm>
            <a:custGeom>
              <a:avLst/>
              <a:gdLst/>
              <a:ahLst/>
              <a:cxnLst/>
              <a:rect l="l" t="t" r="r" b="b"/>
              <a:pathLst>
                <a:path w="2521585" h="542925">
                  <a:moveTo>
                    <a:pt x="2431033" y="542815"/>
                  </a:moveTo>
                  <a:lnTo>
                    <a:pt x="0" y="542815"/>
                  </a:lnTo>
                  <a:lnTo>
                    <a:pt x="0" y="0"/>
                  </a:lnTo>
                  <a:lnTo>
                    <a:pt x="2431033" y="0"/>
                  </a:lnTo>
                  <a:lnTo>
                    <a:pt x="2466247" y="7109"/>
                  </a:lnTo>
                  <a:lnTo>
                    <a:pt x="2495003" y="26496"/>
                  </a:lnTo>
                  <a:lnTo>
                    <a:pt x="2514390" y="55252"/>
                  </a:lnTo>
                  <a:lnTo>
                    <a:pt x="2521499" y="90465"/>
                  </a:lnTo>
                  <a:lnTo>
                    <a:pt x="2521499" y="452349"/>
                  </a:lnTo>
                  <a:lnTo>
                    <a:pt x="2506308" y="502549"/>
                  </a:lnTo>
                  <a:lnTo>
                    <a:pt x="2465659" y="535933"/>
                  </a:lnTo>
                  <a:lnTo>
                    <a:pt x="2431033" y="542815"/>
                  </a:lnTo>
                  <a:close/>
                </a:path>
              </a:pathLst>
            </a:custGeom>
            <a:solidFill>
              <a:srgbClr val="12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100892" y="6575867"/>
              <a:ext cx="2521585" cy="542925"/>
            </a:xfrm>
            <a:custGeom>
              <a:avLst/>
              <a:gdLst/>
              <a:ahLst/>
              <a:cxnLst/>
              <a:rect l="l" t="t" r="r" b="b"/>
              <a:pathLst>
                <a:path w="2521585" h="542925">
                  <a:moveTo>
                    <a:pt x="2521499" y="90465"/>
                  </a:moveTo>
                  <a:lnTo>
                    <a:pt x="2521499" y="452349"/>
                  </a:lnTo>
                  <a:lnTo>
                    <a:pt x="2519746" y="470082"/>
                  </a:lnTo>
                  <a:lnTo>
                    <a:pt x="2514617" y="486975"/>
                  </a:lnTo>
                  <a:lnTo>
                    <a:pt x="2481233" y="527624"/>
                  </a:lnTo>
                  <a:lnTo>
                    <a:pt x="2431033" y="542815"/>
                  </a:lnTo>
                  <a:lnTo>
                    <a:pt x="0" y="542815"/>
                  </a:lnTo>
                  <a:lnTo>
                    <a:pt x="0" y="0"/>
                  </a:lnTo>
                  <a:lnTo>
                    <a:pt x="2431033" y="0"/>
                  </a:lnTo>
                  <a:lnTo>
                    <a:pt x="2466247" y="7109"/>
                  </a:lnTo>
                  <a:lnTo>
                    <a:pt x="2495002" y="26496"/>
                  </a:lnTo>
                  <a:lnTo>
                    <a:pt x="2514390" y="55252"/>
                  </a:lnTo>
                  <a:lnTo>
                    <a:pt x="2521499" y="90465"/>
                  </a:lnTo>
                  <a:close/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083413" y="5465791"/>
              <a:ext cx="302260" cy="106680"/>
            </a:xfrm>
            <a:custGeom>
              <a:avLst/>
              <a:gdLst/>
              <a:ahLst/>
              <a:cxnLst/>
              <a:rect l="l" t="t" r="r" b="b"/>
              <a:pathLst>
                <a:path w="302260" h="106679">
                  <a:moveTo>
                    <a:pt x="0" y="106625"/>
                  </a:moveTo>
                  <a:lnTo>
                    <a:pt x="301903" y="0"/>
                  </a:lnTo>
                  <a:lnTo>
                    <a:pt x="301903" y="105780"/>
                  </a:lnTo>
                  <a:lnTo>
                    <a:pt x="251587" y="105923"/>
                  </a:lnTo>
                  <a:lnTo>
                    <a:pt x="201270" y="106063"/>
                  </a:lnTo>
                  <a:lnTo>
                    <a:pt x="100632" y="106342"/>
                  </a:lnTo>
                  <a:lnTo>
                    <a:pt x="50315" y="106482"/>
                  </a:lnTo>
                  <a:lnTo>
                    <a:pt x="0" y="106625"/>
                  </a:lnTo>
                  <a:close/>
                </a:path>
              </a:pathLst>
            </a:custGeom>
            <a:solidFill>
              <a:srgbClr val="1F5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05040" y="5776582"/>
              <a:ext cx="2521585" cy="621665"/>
            </a:xfrm>
            <a:custGeom>
              <a:avLst/>
              <a:gdLst/>
              <a:ahLst/>
              <a:cxnLst/>
              <a:rect l="l" t="t" r="r" b="b"/>
              <a:pathLst>
                <a:path w="2521585" h="621664">
                  <a:moveTo>
                    <a:pt x="2417965" y="621264"/>
                  </a:moveTo>
                  <a:lnTo>
                    <a:pt x="0" y="621264"/>
                  </a:lnTo>
                  <a:lnTo>
                    <a:pt x="0" y="0"/>
                  </a:lnTo>
                  <a:lnTo>
                    <a:pt x="2417965" y="0"/>
                  </a:lnTo>
                  <a:lnTo>
                    <a:pt x="2458264" y="8136"/>
                  </a:lnTo>
                  <a:lnTo>
                    <a:pt x="2491174" y="30327"/>
                  </a:lnTo>
                  <a:lnTo>
                    <a:pt x="2513363" y="63243"/>
                  </a:lnTo>
                  <a:lnTo>
                    <a:pt x="2521499" y="103554"/>
                  </a:lnTo>
                  <a:lnTo>
                    <a:pt x="2521499" y="517730"/>
                  </a:lnTo>
                  <a:lnTo>
                    <a:pt x="2513620" y="557351"/>
                  </a:lnTo>
                  <a:lnTo>
                    <a:pt x="2491179" y="590944"/>
                  </a:lnTo>
                  <a:lnTo>
                    <a:pt x="2457587" y="613385"/>
                  </a:lnTo>
                  <a:lnTo>
                    <a:pt x="2417965" y="621264"/>
                  </a:lnTo>
                  <a:close/>
                </a:path>
              </a:pathLst>
            </a:custGeom>
            <a:solidFill>
              <a:srgbClr val="12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100912" y="5570664"/>
              <a:ext cx="2521585" cy="621665"/>
            </a:xfrm>
            <a:custGeom>
              <a:avLst/>
              <a:gdLst/>
              <a:ahLst/>
              <a:cxnLst/>
              <a:rect l="l" t="t" r="r" b="b"/>
              <a:pathLst>
                <a:path w="2521585" h="621664">
                  <a:moveTo>
                    <a:pt x="2521499" y="103554"/>
                  </a:moveTo>
                  <a:lnTo>
                    <a:pt x="2521499" y="517730"/>
                  </a:lnTo>
                  <a:lnTo>
                    <a:pt x="2519492" y="538022"/>
                  </a:lnTo>
                  <a:lnTo>
                    <a:pt x="2513620" y="557351"/>
                  </a:lnTo>
                  <a:lnTo>
                    <a:pt x="2491179" y="590944"/>
                  </a:lnTo>
                  <a:lnTo>
                    <a:pt x="2457587" y="613385"/>
                  </a:lnTo>
                  <a:lnTo>
                    <a:pt x="2417965" y="621264"/>
                  </a:lnTo>
                  <a:lnTo>
                    <a:pt x="0" y="621264"/>
                  </a:lnTo>
                  <a:lnTo>
                    <a:pt x="0" y="0"/>
                  </a:lnTo>
                  <a:lnTo>
                    <a:pt x="2417965" y="0"/>
                  </a:lnTo>
                  <a:lnTo>
                    <a:pt x="2458264" y="8136"/>
                  </a:lnTo>
                  <a:lnTo>
                    <a:pt x="2491174" y="30327"/>
                  </a:lnTo>
                  <a:lnTo>
                    <a:pt x="2513362" y="63243"/>
                  </a:lnTo>
                  <a:lnTo>
                    <a:pt x="2521499" y="103554"/>
                  </a:lnTo>
                  <a:close/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049801" y="5736569"/>
            <a:ext cx="13549429" cy="25165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dirty="0">
                <a:solidFill>
                  <a:srgbClr val="0070BF"/>
                </a:solidFill>
                <a:latin typeface="Times New Roman"/>
                <a:cs typeface="Times New Roman"/>
              </a:rPr>
              <a:t>CÔNG </a:t>
            </a:r>
            <a:r>
              <a:rPr sz="3950" b="1" spc="-5" dirty="0">
                <a:solidFill>
                  <a:srgbClr val="0070BF"/>
                </a:solidFill>
                <a:latin typeface="Times New Roman"/>
                <a:cs typeface="Times New Roman"/>
              </a:rPr>
              <a:t>THỨC</a:t>
            </a:r>
            <a:r>
              <a:rPr sz="3950" b="1" spc="-225" dirty="0">
                <a:solidFill>
                  <a:srgbClr val="0070BF"/>
                </a:solidFill>
                <a:latin typeface="Times New Roman"/>
                <a:cs typeface="Times New Roman"/>
              </a:rPr>
              <a:t> </a:t>
            </a:r>
            <a:r>
              <a:rPr sz="3950" b="1" dirty="0">
                <a:solidFill>
                  <a:srgbClr val="0070BF"/>
                </a:solidFill>
                <a:latin typeface="Times New Roman"/>
                <a:cs typeface="Times New Roman"/>
              </a:rPr>
              <a:t>CỘNG</a:t>
            </a:r>
            <a:endParaRPr sz="3950" dirty="0">
              <a:latin typeface="Times New Roman"/>
              <a:cs typeface="Times New Roman"/>
            </a:endParaRPr>
          </a:p>
          <a:p>
            <a:pPr marL="12700" marR="1772920" indent="-635">
              <a:lnSpc>
                <a:spcPct val="167000"/>
              </a:lnSpc>
            </a:pPr>
            <a:r>
              <a:rPr lang="vi-VN" sz="3950" b="1" dirty="0">
                <a:solidFill>
                  <a:srgbClr val="0070BF"/>
                </a:solidFill>
                <a:latin typeface="Times New Roman"/>
                <a:cs typeface="Times New Roman"/>
              </a:rPr>
              <a:t>CÔNG THỨC NHÂN ĐÔI. CÔNG THỨC HẠ </a:t>
            </a:r>
          </a:p>
          <a:p>
            <a:pPr marL="12700" marR="1772920" indent="-635">
              <a:lnSpc>
                <a:spcPct val="167000"/>
              </a:lnSpc>
            </a:pPr>
            <a:r>
              <a:rPr lang="vi-VN" sz="3950" b="1" dirty="0">
                <a:solidFill>
                  <a:srgbClr val="0070BF"/>
                </a:solidFill>
                <a:latin typeface="Times New Roman"/>
                <a:cs typeface="Times New Roman"/>
              </a:rPr>
              <a:t>BAI TÂP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2302019" y="5736569"/>
            <a:ext cx="2345690" cy="16364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sz="3950" b="1" spc="-310" dirty="0">
                <a:solidFill>
                  <a:srgbClr val="FFFFFF"/>
                </a:solidFill>
                <a:latin typeface="Tahoma"/>
                <a:cs typeface="Tahoma"/>
              </a:rPr>
              <a:t>PHẦN</a:t>
            </a:r>
            <a:r>
              <a:rPr sz="395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950" b="1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3950" dirty="0">
              <a:latin typeface="Tahoma"/>
              <a:cs typeface="Tahoma"/>
            </a:endParaRPr>
          </a:p>
          <a:p>
            <a:pPr marL="12700" marR="5080" indent="19050">
              <a:lnSpc>
                <a:spcPct val="167000"/>
              </a:lnSpc>
            </a:pPr>
            <a:r>
              <a:rPr sz="3950" b="1" spc="-310" dirty="0">
                <a:solidFill>
                  <a:srgbClr val="FFFFFF"/>
                </a:solidFill>
                <a:latin typeface="Tahoma"/>
                <a:cs typeface="Tahoma"/>
              </a:rPr>
              <a:t>PHẦN </a:t>
            </a:r>
            <a:r>
              <a:rPr sz="3950" b="1" spc="-5" dirty="0">
                <a:solidFill>
                  <a:srgbClr val="FFFFFF"/>
                </a:solidFill>
                <a:latin typeface="Tahoma"/>
                <a:cs typeface="Tahoma"/>
              </a:rPr>
              <a:t>II</a:t>
            </a:r>
            <a:endParaRPr sz="3950" dirty="0">
              <a:latin typeface="Tahoma"/>
              <a:cs typeface="Tahom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911735" y="7424944"/>
            <a:ext cx="2549525" cy="658495"/>
            <a:chOff x="2083392" y="8607050"/>
            <a:chExt cx="2549525" cy="658495"/>
          </a:xfrm>
        </p:grpSpPr>
        <p:sp>
          <p:nvSpPr>
            <p:cNvPr id="30" name="object 30"/>
            <p:cNvSpPr/>
            <p:nvPr/>
          </p:nvSpPr>
          <p:spPr>
            <a:xfrm>
              <a:off x="2083392" y="8607050"/>
              <a:ext cx="302260" cy="106680"/>
            </a:xfrm>
            <a:custGeom>
              <a:avLst/>
              <a:gdLst/>
              <a:ahLst/>
              <a:cxnLst/>
              <a:rect l="l" t="t" r="r" b="b"/>
              <a:pathLst>
                <a:path w="302260" h="106679">
                  <a:moveTo>
                    <a:pt x="0" y="106625"/>
                  </a:moveTo>
                  <a:lnTo>
                    <a:pt x="301903" y="0"/>
                  </a:lnTo>
                  <a:lnTo>
                    <a:pt x="301903" y="105780"/>
                  </a:lnTo>
                  <a:lnTo>
                    <a:pt x="251587" y="105916"/>
                  </a:lnTo>
                  <a:lnTo>
                    <a:pt x="201270" y="106054"/>
                  </a:lnTo>
                  <a:lnTo>
                    <a:pt x="150951" y="106195"/>
                  </a:lnTo>
                  <a:lnTo>
                    <a:pt x="100632" y="106337"/>
                  </a:lnTo>
                  <a:lnTo>
                    <a:pt x="50315" y="106481"/>
                  </a:lnTo>
                  <a:lnTo>
                    <a:pt x="0" y="106625"/>
                  </a:lnTo>
                  <a:close/>
                </a:path>
              </a:pathLst>
            </a:custGeom>
            <a:solidFill>
              <a:srgbClr val="1F5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100892" y="8711924"/>
              <a:ext cx="2521585" cy="542925"/>
            </a:xfrm>
            <a:custGeom>
              <a:avLst/>
              <a:gdLst/>
              <a:ahLst/>
              <a:cxnLst/>
              <a:rect l="l" t="t" r="r" b="b"/>
              <a:pathLst>
                <a:path w="2521585" h="542925">
                  <a:moveTo>
                    <a:pt x="2431033" y="542815"/>
                  </a:moveTo>
                  <a:lnTo>
                    <a:pt x="0" y="542815"/>
                  </a:lnTo>
                  <a:lnTo>
                    <a:pt x="0" y="0"/>
                  </a:lnTo>
                  <a:lnTo>
                    <a:pt x="2431033" y="0"/>
                  </a:lnTo>
                  <a:lnTo>
                    <a:pt x="2466247" y="7109"/>
                  </a:lnTo>
                  <a:lnTo>
                    <a:pt x="2495003" y="26496"/>
                  </a:lnTo>
                  <a:lnTo>
                    <a:pt x="2514390" y="55252"/>
                  </a:lnTo>
                  <a:lnTo>
                    <a:pt x="2521499" y="90465"/>
                  </a:lnTo>
                  <a:lnTo>
                    <a:pt x="2521499" y="452349"/>
                  </a:lnTo>
                  <a:lnTo>
                    <a:pt x="2506308" y="502549"/>
                  </a:lnTo>
                  <a:lnTo>
                    <a:pt x="2465659" y="535933"/>
                  </a:lnTo>
                  <a:lnTo>
                    <a:pt x="2431033" y="542815"/>
                  </a:lnTo>
                  <a:close/>
                </a:path>
              </a:pathLst>
            </a:custGeom>
            <a:solidFill>
              <a:srgbClr val="12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00892" y="8711924"/>
              <a:ext cx="2521585" cy="542925"/>
            </a:xfrm>
            <a:custGeom>
              <a:avLst/>
              <a:gdLst/>
              <a:ahLst/>
              <a:cxnLst/>
              <a:rect l="l" t="t" r="r" b="b"/>
              <a:pathLst>
                <a:path w="2521585" h="542925">
                  <a:moveTo>
                    <a:pt x="2521499" y="90465"/>
                  </a:moveTo>
                  <a:lnTo>
                    <a:pt x="2521499" y="452349"/>
                  </a:lnTo>
                  <a:lnTo>
                    <a:pt x="2519746" y="470082"/>
                  </a:lnTo>
                  <a:lnTo>
                    <a:pt x="2514617" y="486975"/>
                  </a:lnTo>
                  <a:lnTo>
                    <a:pt x="2481233" y="527624"/>
                  </a:lnTo>
                  <a:lnTo>
                    <a:pt x="2431033" y="542815"/>
                  </a:lnTo>
                  <a:lnTo>
                    <a:pt x="0" y="542815"/>
                  </a:lnTo>
                  <a:lnTo>
                    <a:pt x="0" y="0"/>
                  </a:lnTo>
                  <a:lnTo>
                    <a:pt x="2431033" y="0"/>
                  </a:lnTo>
                  <a:lnTo>
                    <a:pt x="2466247" y="7109"/>
                  </a:lnTo>
                  <a:lnTo>
                    <a:pt x="2495002" y="26496"/>
                  </a:lnTo>
                  <a:lnTo>
                    <a:pt x="2514390" y="55252"/>
                  </a:lnTo>
                  <a:lnTo>
                    <a:pt x="2521499" y="90465"/>
                  </a:lnTo>
                  <a:close/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14521" y="418777"/>
            <a:ext cx="95440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9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9783" y="195817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9201" y="722711"/>
            <a:ext cx="5784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0947" y="375667"/>
            <a:ext cx="19411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VI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59482" y="4357027"/>
            <a:ext cx="1617980" cy="553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450" b="1" spc="-430" dirty="0">
                <a:solidFill>
                  <a:srgbClr val="FFFFFF"/>
                </a:solidFill>
                <a:latin typeface="Tahoma"/>
                <a:cs typeface="Tahoma"/>
              </a:rPr>
              <a:t>Lời</a:t>
            </a:r>
            <a:r>
              <a:rPr sz="345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450" b="1" spc="-350" dirty="0">
                <a:solidFill>
                  <a:srgbClr val="FFFFFF"/>
                </a:solidFill>
                <a:latin typeface="Tahoma"/>
                <a:cs typeface="Tahoma"/>
              </a:rPr>
              <a:t>giải</a:t>
            </a:r>
            <a:endParaRPr sz="3450" dirty="0">
              <a:latin typeface="Tahoma"/>
              <a:cs typeface="Tahoma"/>
            </a:endParaRPr>
          </a:p>
        </p:txBody>
      </p:sp>
      <p:sp>
        <p:nvSpPr>
          <p:cNvPr id="41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11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14521" y="418777"/>
            <a:ext cx="95440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9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9783" y="195817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9201" y="722711"/>
            <a:ext cx="5784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0947" y="375667"/>
            <a:ext cx="19411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VI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59482" y="4357027"/>
            <a:ext cx="1617980" cy="553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450" b="1" spc="-430" dirty="0">
                <a:solidFill>
                  <a:srgbClr val="FFFFFF"/>
                </a:solidFill>
                <a:latin typeface="Tahoma"/>
                <a:cs typeface="Tahoma"/>
              </a:rPr>
              <a:t>Lời</a:t>
            </a:r>
            <a:r>
              <a:rPr sz="345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450" b="1" spc="-350" dirty="0">
                <a:solidFill>
                  <a:srgbClr val="FFFFFF"/>
                </a:solidFill>
                <a:latin typeface="Tahoma"/>
                <a:cs typeface="Tahoma"/>
              </a:rPr>
              <a:t>giải</a:t>
            </a:r>
            <a:endParaRPr sz="3450" dirty="0">
              <a:latin typeface="Tahoma"/>
              <a:cs typeface="Tahoma"/>
            </a:endParaRPr>
          </a:p>
        </p:txBody>
      </p:sp>
      <p:sp>
        <p:nvSpPr>
          <p:cNvPr id="41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169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2541" y="380653"/>
            <a:ext cx="1087120" cy="427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spc="-5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6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2147" y="160293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1565" y="687187"/>
            <a:ext cx="5784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0277" y="233296"/>
            <a:ext cx="1214120" cy="8299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2600" spc="-25" dirty="0">
                <a:solidFill>
                  <a:srgbClr val="FFFFFF"/>
                </a:solidFill>
                <a:latin typeface="Arial"/>
                <a:cs typeface="Arial"/>
              </a:rPr>
              <a:t>BÀI</a:t>
            </a:r>
            <a:r>
              <a:rPr sz="26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2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sz="2600" spc="-5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47729" y="1037459"/>
            <a:ext cx="238760" cy="427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b="1" spc="20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26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74650" y="1229613"/>
            <a:ext cx="19331305" cy="8310769"/>
            <a:chOff x="269717" y="2997614"/>
            <a:chExt cx="19331305" cy="8310769"/>
          </a:xfrm>
        </p:grpSpPr>
        <p:sp>
          <p:nvSpPr>
            <p:cNvPr id="9" name="object 9"/>
            <p:cNvSpPr/>
            <p:nvPr/>
          </p:nvSpPr>
          <p:spPr>
            <a:xfrm>
              <a:off x="269717" y="3889678"/>
              <a:ext cx="19331305" cy="7418705"/>
            </a:xfrm>
            <a:custGeom>
              <a:avLst/>
              <a:gdLst/>
              <a:ahLst/>
              <a:cxnLst/>
              <a:rect l="l" t="t" r="r" b="b"/>
              <a:pathLst>
                <a:path w="19331305" h="7418705">
                  <a:moveTo>
                    <a:pt x="19098908" y="7418504"/>
                  </a:moveTo>
                  <a:lnTo>
                    <a:pt x="232346" y="7418504"/>
                  </a:lnTo>
                  <a:lnTo>
                    <a:pt x="185520" y="7413783"/>
                  </a:lnTo>
                  <a:lnTo>
                    <a:pt x="141906" y="7400244"/>
                  </a:lnTo>
                  <a:lnTo>
                    <a:pt x="102438" y="7378821"/>
                  </a:lnTo>
                  <a:lnTo>
                    <a:pt x="68052" y="7350448"/>
                  </a:lnTo>
                  <a:lnTo>
                    <a:pt x="39680" y="7316060"/>
                  </a:lnTo>
                  <a:lnTo>
                    <a:pt x="18258" y="7276591"/>
                  </a:lnTo>
                  <a:lnTo>
                    <a:pt x="4720" y="7232974"/>
                  </a:lnTo>
                  <a:lnTo>
                    <a:pt x="0" y="7186145"/>
                  </a:lnTo>
                  <a:lnTo>
                    <a:pt x="0" y="232358"/>
                  </a:lnTo>
                  <a:lnTo>
                    <a:pt x="4720" y="185529"/>
                  </a:lnTo>
                  <a:lnTo>
                    <a:pt x="18258" y="141913"/>
                  </a:lnTo>
                  <a:lnTo>
                    <a:pt x="39680" y="102443"/>
                  </a:lnTo>
                  <a:lnTo>
                    <a:pt x="68052" y="68055"/>
                  </a:lnTo>
                  <a:lnTo>
                    <a:pt x="102438" y="39682"/>
                  </a:lnTo>
                  <a:lnTo>
                    <a:pt x="141906" y="18259"/>
                  </a:lnTo>
                  <a:lnTo>
                    <a:pt x="185520" y="4720"/>
                  </a:lnTo>
                  <a:lnTo>
                    <a:pt x="232346" y="0"/>
                  </a:lnTo>
                  <a:lnTo>
                    <a:pt x="19098908" y="0"/>
                  </a:lnTo>
                  <a:lnTo>
                    <a:pt x="19144440" y="4506"/>
                  </a:lnTo>
                  <a:lnTo>
                    <a:pt x="19187809" y="17690"/>
                  </a:lnTo>
                  <a:lnTo>
                    <a:pt x="19227798" y="39043"/>
                  </a:lnTo>
                  <a:lnTo>
                    <a:pt x="19263185" y="68060"/>
                  </a:lnTo>
                  <a:lnTo>
                    <a:pt x="19292202" y="103448"/>
                  </a:lnTo>
                  <a:lnTo>
                    <a:pt x="19313555" y="143438"/>
                  </a:lnTo>
                  <a:lnTo>
                    <a:pt x="19326738" y="186814"/>
                  </a:lnTo>
                  <a:lnTo>
                    <a:pt x="19331245" y="232358"/>
                  </a:lnTo>
                  <a:lnTo>
                    <a:pt x="19331245" y="7186145"/>
                  </a:lnTo>
                  <a:lnTo>
                    <a:pt x="19326525" y="7232974"/>
                  </a:lnTo>
                  <a:lnTo>
                    <a:pt x="19312986" y="7276591"/>
                  </a:lnTo>
                  <a:lnTo>
                    <a:pt x="19291564" y="7316060"/>
                  </a:lnTo>
                  <a:lnTo>
                    <a:pt x="19263192" y="7350448"/>
                  </a:lnTo>
                  <a:lnTo>
                    <a:pt x="19228807" y="7378821"/>
                  </a:lnTo>
                  <a:lnTo>
                    <a:pt x="19189341" y="7400244"/>
                  </a:lnTo>
                  <a:lnTo>
                    <a:pt x="19145730" y="7413783"/>
                  </a:lnTo>
                  <a:lnTo>
                    <a:pt x="19098908" y="7418504"/>
                  </a:lnTo>
                  <a:close/>
                </a:path>
              </a:pathLst>
            </a:custGeom>
            <a:solidFill>
              <a:srgbClr val="DAE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9717" y="3889678"/>
              <a:ext cx="19331305" cy="7418705"/>
            </a:xfrm>
            <a:custGeom>
              <a:avLst/>
              <a:gdLst/>
              <a:ahLst/>
              <a:cxnLst/>
              <a:rect l="l" t="t" r="r" b="b"/>
              <a:pathLst>
                <a:path w="19331305" h="7418705">
                  <a:moveTo>
                    <a:pt x="0" y="232358"/>
                  </a:moveTo>
                  <a:lnTo>
                    <a:pt x="4720" y="185529"/>
                  </a:lnTo>
                  <a:lnTo>
                    <a:pt x="18258" y="141913"/>
                  </a:lnTo>
                  <a:lnTo>
                    <a:pt x="39680" y="102443"/>
                  </a:lnTo>
                  <a:lnTo>
                    <a:pt x="68052" y="68055"/>
                  </a:lnTo>
                  <a:lnTo>
                    <a:pt x="102438" y="39682"/>
                  </a:lnTo>
                  <a:lnTo>
                    <a:pt x="141906" y="18259"/>
                  </a:lnTo>
                  <a:lnTo>
                    <a:pt x="185520" y="4720"/>
                  </a:lnTo>
                  <a:lnTo>
                    <a:pt x="232346" y="0"/>
                  </a:lnTo>
                  <a:lnTo>
                    <a:pt x="19098908" y="0"/>
                  </a:lnTo>
                  <a:lnTo>
                    <a:pt x="19144440" y="4506"/>
                  </a:lnTo>
                  <a:lnTo>
                    <a:pt x="19187809" y="17690"/>
                  </a:lnTo>
                  <a:lnTo>
                    <a:pt x="19227798" y="39043"/>
                  </a:lnTo>
                  <a:lnTo>
                    <a:pt x="19263185" y="68060"/>
                  </a:lnTo>
                  <a:lnTo>
                    <a:pt x="19292202" y="103448"/>
                  </a:lnTo>
                  <a:lnTo>
                    <a:pt x="19313555" y="143438"/>
                  </a:lnTo>
                  <a:lnTo>
                    <a:pt x="19326738" y="186814"/>
                  </a:lnTo>
                  <a:lnTo>
                    <a:pt x="19331245" y="232358"/>
                  </a:lnTo>
                  <a:lnTo>
                    <a:pt x="19331245" y="7186145"/>
                  </a:lnTo>
                  <a:lnTo>
                    <a:pt x="19326525" y="7232974"/>
                  </a:lnTo>
                  <a:lnTo>
                    <a:pt x="19312986" y="7276591"/>
                  </a:lnTo>
                  <a:lnTo>
                    <a:pt x="19291564" y="7316060"/>
                  </a:lnTo>
                  <a:lnTo>
                    <a:pt x="19263192" y="7350448"/>
                  </a:lnTo>
                  <a:lnTo>
                    <a:pt x="19228807" y="7378821"/>
                  </a:lnTo>
                  <a:lnTo>
                    <a:pt x="19189341" y="7400244"/>
                  </a:lnTo>
                  <a:lnTo>
                    <a:pt x="19145730" y="7413783"/>
                  </a:lnTo>
                  <a:lnTo>
                    <a:pt x="19098908" y="7418504"/>
                  </a:lnTo>
                  <a:lnTo>
                    <a:pt x="232346" y="7418504"/>
                  </a:lnTo>
                  <a:lnTo>
                    <a:pt x="185520" y="7413783"/>
                  </a:lnTo>
                  <a:lnTo>
                    <a:pt x="141906" y="7400244"/>
                  </a:lnTo>
                  <a:lnTo>
                    <a:pt x="102438" y="7378821"/>
                  </a:lnTo>
                  <a:lnTo>
                    <a:pt x="68052" y="7350448"/>
                  </a:lnTo>
                  <a:lnTo>
                    <a:pt x="39680" y="7316060"/>
                  </a:lnTo>
                  <a:lnTo>
                    <a:pt x="18258" y="7276591"/>
                  </a:lnTo>
                  <a:lnTo>
                    <a:pt x="4720" y="7232974"/>
                  </a:lnTo>
                  <a:lnTo>
                    <a:pt x="0" y="7186145"/>
                  </a:lnTo>
                  <a:lnTo>
                    <a:pt x="0" y="232358"/>
                  </a:lnTo>
                  <a:close/>
                </a:path>
              </a:pathLst>
            </a:custGeom>
            <a:ln w="47118">
              <a:solidFill>
                <a:srgbClr val="0899C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28076" y="2997614"/>
              <a:ext cx="433705" cy="882015"/>
            </a:xfrm>
            <a:custGeom>
              <a:avLst/>
              <a:gdLst/>
              <a:ahLst/>
              <a:cxnLst/>
              <a:rect l="l" t="t" r="r" b="b"/>
              <a:pathLst>
                <a:path w="433705" h="882014">
                  <a:moveTo>
                    <a:pt x="54858" y="881811"/>
                  </a:moveTo>
                  <a:lnTo>
                    <a:pt x="38845" y="873966"/>
                  </a:lnTo>
                  <a:lnTo>
                    <a:pt x="25538" y="859956"/>
                  </a:lnTo>
                  <a:lnTo>
                    <a:pt x="17554" y="840000"/>
                  </a:lnTo>
                  <a:lnTo>
                    <a:pt x="15733" y="816647"/>
                  </a:lnTo>
                  <a:lnTo>
                    <a:pt x="20914" y="792446"/>
                  </a:lnTo>
                  <a:lnTo>
                    <a:pt x="89641" y="593211"/>
                  </a:lnTo>
                  <a:lnTo>
                    <a:pt x="63288" y="560842"/>
                  </a:lnTo>
                  <a:lnTo>
                    <a:pt x="41168" y="522937"/>
                  </a:lnTo>
                  <a:lnTo>
                    <a:pt x="23530" y="480000"/>
                  </a:lnTo>
                  <a:lnTo>
                    <a:pt x="10624" y="432536"/>
                  </a:lnTo>
                  <a:lnTo>
                    <a:pt x="2697" y="381047"/>
                  </a:lnTo>
                  <a:lnTo>
                    <a:pt x="0" y="326039"/>
                  </a:lnTo>
                  <a:lnTo>
                    <a:pt x="3443" y="267151"/>
                  </a:lnTo>
                  <a:lnTo>
                    <a:pt x="13378" y="211841"/>
                  </a:lnTo>
                  <a:lnTo>
                    <a:pt x="29216" y="161005"/>
                  </a:lnTo>
                  <a:lnTo>
                    <a:pt x="50367" y="115535"/>
                  </a:lnTo>
                  <a:lnTo>
                    <a:pt x="76239" y="76327"/>
                  </a:lnTo>
                  <a:lnTo>
                    <a:pt x="106243" y="44275"/>
                  </a:lnTo>
                  <a:lnTo>
                    <a:pt x="139788" y="20274"/>
                  </a:lnTo>
                  <a:lnTo>
                    <a:pt x="176285" y="5217"/>
                  </a:lnTo>
                  <a:lnTo>
                    <a:pt x="215143" y="0"/>
                  </a:lnTo>
                  <a:lnTo>
                    <a:pt x="258704" y="6581"/>
                  </a:lnTo>
                  <a:lnTo>
                    <a:pt x="299183" y="25476"/>
                  </a:lnTo>
                  <a:lnTo>
                    <a:pt x="317837" y="40749"/>
                  </a:lnTo>
                  <a:lnTo>
                    <a:pt x="215143" y="40749"/>
                  </a:lnTo>
                  <a:lnTo>
                    <a:pt x="177027" y="46507"/>
                  </a:lnTo>
                  <a:lnTo>
                    <a:pt x="141607" y="63039"/>
                  </a:lnTo>
                  <a:lnTo>
                    <a:pt x="109619" y="89229"/>
                  </a:lnTo>
                  <a:lnTo>
                    <a:pt x="81798" y="123962"/>
                  </a:lnTo>
                  <a:lnTo>
                    <a:pt x="58880" y="166125"/>
                  </a:lnTo>
                  <a:lnTo>
                    <a:pt x="41599" y="214602"/>
                  </a:lnTo>
                  <a:lnTo>
                    <a:pt x="30691" y="268278"/>
                  </a:lnTo>
                  <a:lnTo>
                    <a:pt x="26892" y="326039"/>
                  </a:lnTo>
                  <a:lnTo>
                    <a:pt x="30691" y="383800"/>
                  </a:lnTo>
                  <a:lnTo>
                    <a:pt x="41599" y="437477"/>
                  </a:lnTo>
                  <a:lnTo>
                    <a:pt x="58880" y="485953"/>
                  </a:lnTo>
                  <a:lnTo>
                    <a:pt x="81798" y="528116"/>
                  </a:lnTo>
                  <a:lnTo>
                    <a:pt x="109619" y="562850"/>
                  </a:lnTo>
                  <a:lnTo>
                    <a:pt x="141607" y="589039"/>
                  </a:lnTo>
                  <a:lnTo>
                    <a:pt x="177027" y="605571"/>
                  </a:lnTo>
                  <a:lnTo>
                    <a:pt x="215143" y="611329"/>
                  </a:lnTo>
                  <a:lnTo>
                    <a:pt x="324587" y="611329"/>
                  </a:lnTo>
                  <a:lnTo>
                    <a:pt x="290874" y="635767"/>
                  </a:lnTo>
                  <a:lnTo>
                    <a:pt x="284390" y="638496"/>
                  </a:lnTo>
                  <a:lnTo>
                    <a:pt x="152392" y="638496"/>
                  </a:lnTo>
                  <a:lnTo>
                    <a:pt x="95618" y="846800"/>
                  </a:lnTo>
                  <a:lnTo>
                    <a:pt x="84646" y="866955"/>
                  </a:lnTo>
                  <a:lnTo>
                    <a:pt x="70592" y="879050"/>
                  </a:lnTo>
                  <a:lnTo>
                    <a:pt x="54858" y="881811"/>
                  </a:lnTo>
                  <a:close/>
                </a:path>
                <a:path w="433705" h="882014">
                  <a:moveTo>
                    <a:pt x="264230" y="371324"/>
                  </a:moveTo>
                  <a:lnTo>
                    <a:pt x="179286" y="371324"/>
                  </a:lnTo>
                  <a:lnTo>
                    <a:pt x="209305" y="317008"/>
                  </a:lnTo>
                  <a:lnTo>
                    <a:pt x="239284" y="267151"/>
                  </a:lnTo>
                  <a:lnTo>
                    <a:pt x="268181" y="222462"/>
                  </a:lnTo>
                  <a:lnTo>
                    <a:pt x="295711" y="182482"/>
                  </a:lnTo>
                  <a:lnTo>
                    <a:pt x="321082" y="147531"/>
                  </a:lnTo>
                  <a:lnTo>
                    <a:pt x="343631" y="117735"/>
                  </a:lnTo>
                  <a:lnTo>
                    <a:pt x="316832" y="84697"/>
                  </a:lnTo>
                  <a:lnTo>
                    <a:pt x="286110" y="60568"/>
                  </a:lnTo>
                  <a:lnTo>
                    <a:pt x="252027" y="45775"/>
                  </a:lnTo>
                  <a:lnTo>
                    <a:pt x="215143" y="40749"/>
                  </a:lnTo>
                  <a:lnTo>
                    <a:pt x="317837" y="40749"/>
                  </a:lnTo>
                  <a:lnTo>
                    <a:pt x="335741" y="55408"/>
                  </a:lnTo>
                  <a:lnTo>
                    <a:pt x="367537" y="95103"/>
                  </a:lnTo>
                  <a:lnTo>
                    <a:pt x="404327" y="95103"/>
                  </a:lnTo>
                  <a:lnTo>
                    <a:pt x="396717" y="107197"/>
                  </a:lnTo>
                  <a:lnTo>
                    <a:pt x="385465" y="126804"/>
                  </a:lnTo>
                  <a:lnTo>
                    <a:pt x="399255" y="158485"/>
                  </a:lnTo>
                  <a:lnTo>
                    <a:pt x="367537" y="158485"/>
                  </a:lnTo>
                  <a:lnTo>
                    <a:pt x="344165" y="201392"/>
                  </a:lnTo>
                  <a:lnTo>
                    <a:pt x="321776" y="245454"/>
                  </a:lnTo>
                  <a:lnTo>
                    <a:pt x="300249" y="290484"/>
                  </a:lnTo>
                  <a:lnTo>
                    <a:pt x="279459" y="336295"/>
                  </a:lnTo>
                  <a:lnTo>
                    <a:pt x="264230" y="371324"/>
                  </a:lnTo>
                  <a:close/>
                </a:path>
                <a:path w="433705" h="882014">
                  <a:moveTo>
                    <a:pt x="404327" y="95103"/>
                  </a:moveTo>
                  <a:lnTo>
                    <a:pt x="367537" y="95103"/>
                  </a:lnTo>
                  <a:lnTo>
                    <a:pt x="379862" y="79185"/>
                  </a:lnTo>
                  <a:lnTo>
                    <a:pt x="387705" y="69634"/>
                  </a:lnTo>
                  <a:lnTo>
                    <a:pt x="394429" y="62630"/>
                  </a:lnTo>
                  <a:lnTo>
                    <a:pt x="403394" y="54353"/>
                  </a:lnTo>
                  <a:lnTo>
                    <a:pt x="433275" y="54353"/>
                  </a:lnTo>
                  <a:lnTo>
                    <a:pt x="420342" y="71398"/>
                  </a:lnTo>
                  <a:lnTo>
                    <a:pt x="408249" y="88870"/>
                  </a:lnTo>
                  <a:lnTo>
                    <a:pt x="404327" y="95103"/>
                  </a:lnTo>
                  <a:close/>
                </a:path>
                <a:path w="433705" h="882014">
                  <a:moveTo>
                    <a:pt x="324587" y="611329"/>
                  </a:moveTo>
                  <a:lnTo>
                    <a:pt x="215143" y="611329"/>
                  </a:lnTo>
                  <a:lnTo>
                    <a:pt x="253258" y="605571"/>
                  </a:lnTo>
                  <a:lnTo>
                    <a:pt x="288678" y="589039"/>
                  </a:lnTo>
                  <a:lnTo>
                    <a:pt x="320666" y="562850"/>
                  </a:lnTo>
                  <a:lnTo>
                    <a:pt x="348487" y="528116"/>
                  </a:lnTo>
                  <a:lnTo>
                    <a:pt x="371406" y="485953"/>
                  </a:lnTo>
                  <a:lnTo>
                    <a:pt x="388686" y="437477"/>
                  </a:lnTo>
                  <a:lnTo>
                    <a:pt x="399594" y="383800"/>
                  </a:lnTo>
                  <a:lnTo>
                    <a:pt x="403394" y="326039"/>
                  </a:lnTo>
                  <a:lnTo>
                    <a:pt x="400732" y="279479"/>
                  </a:lnTo>
                  <a:lnTo>
                    <a:pt x="393309" y="235468"/>
                  </a:lnTo>
                  <a:lnTo>
                    <a:pt x="381963" y="194853"/>
                  </a:lnTo>
                  <a:lnTo>
                    <a:pt x="367537" y="158485"/>
                  </a:lnTo>
                  <a:lnTo>
                    <a:pt x="399255" y="158485"/>
                  </a:lnTo>
                  <a:lnTo>
                    <a:pt x="404281" y="170030"/>
                  </a:lnTo>
                  <a:lnTo>
                    <a:pt x="419455" y="217927"/>
                  </a:lnTo>
                  <a:lnTo>
                    <a:pt x="429586" y="270071"/>
                  </a:lnTo>
                  <a:lnTo>
                    <a:pt x="433275" y="326039"/>
                  </a:lnTo>
                  <a:lnTo>
                    <a:pt x="429729" y="385083"/>
                  </a:lnTo>
                  <a:lnTo>
                    <a:pt x="419519" y="440809"/>
                  </a:lnTo>
                  <a:lnTo>
                    <a:pt x="403283" y="492249"/>
                  </a:lnTo>
                  <a:lnTo>
                    <a:pt x="381661" y="538434"/>
                  </a:lnTo>
                  <a:lnTo>
                    <a:pt x="355293" y="578395"/>
                  </a:lnTo>
                  <a:lnTo>
                    <a:pt x="324818" y="611162"/>
                  </a:lnTo>
                  <a:lnTo>
                    <a:pt x="324587" y="611329"/>
                  </a:lnTo>
                  <a:close/>
                </a:path>
                <a:path w="433705" h="882014">
                  <a:moveTo>
                    <a:pt x="182273" y="570559"/>
                  </a:moveTo>
                  <a:lnTo>
                    <a:pt x="161577" y="527520"/>
                  </a:lnTo>
                  <a:lnTo>
                    <a:pt x="141214" y="484356"/>
                  </a:lnTo>
                  <a:lnTo>
                    <a:pt x="120956" y="440809"/>
                  </a:lnTo>
                  <a:lnTo>
                    <a:pt x="59760" y="307921"/>
                  </a:lnTo>
                  <a:lnTo>
                    <a:pt x="67791" y="298442"/>
                  </a:lnTo>
                  <a:lnTo>
                    <a:pt x="81611" y="281185"/>
                  </a:lnTo>
                  <a:lnTo>
                    <a:pt x="134464" y="319814"/>
                  </a:lnTo>
                  <a:lnTo>
                    <a:pt x="179286" y="371324"/>
                  </a:lnTo>
                  <a:lnTo>
                    <a:pt x="264230" y="371324"/>
                  </a:lnTo>
                  <a:lnTo>
                    <a:pt x="259284" y="382702"/>
                  </a:lnTo>
                  <a:lnTo>
                    <a:pt x="239600" y="429518"/>
                  </a:lnTo>
                  <a:lnTo>
                    <a:pt x="220286" y="476557"/>
                  </a:lnTo>
                  <a:lnTo>
                    <a:pt x="182273" y="570559"/>
                  </a:lnTo>
                  <a:close/>
                </a:path>
                <a:path w="433705" h="882014">
                  <a:moveTo>
                    <a:pt x="215143" y="656613"/>
                  </a:moveTo>
                  <a:lnTo>
                    <a:pt x="199455" y="655055"/>
                  </a:lnTo>
                  <a:lnTo>
                    <a:pt x="183767" y="650948"/>
                  </a:lnTo>
                  <a:lnTo>
                    <a:pt x="168080" y="645144"/>
                  </a:lnTo>
                  <a:lnTo>
                    <a:pt x="152392" y="638496"/>
                  </a:lnTo>
                  <a:lnTo>
                    <a:pt x="284390" y="638496"/>
                  </a:lnTo>
                  <a:lnTo>
                    <a:pt x="254103" y="651240"/>
                  </a:lnTo>
                  <a:lnTo>
                    <a:pt x="215143" y="6566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18036" y="4146235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935856" y="663436"/>
                  </a:moveTo>
                  <a:lnTo>
                    <a:pt x="110574" y="663436"/>
                  </a:lnTo>
                  <a:lnTo>
                    <a:pt x="67533" y="654749"/>
                  </a:lnTo>
                  <a:lnTo>
                    <a:pt x="32386" y="631057"/>
                  </a:lnTo>
                  <a:lnTo>
                    <a:pt x="8689" y="595914"/>
                  </a:lnTo>
                  <a:lnTo>
                    <a:pt x="0" y="552874"/>
                  </a:lnTo>
                  <a:lnTo>
                    <a:pt x="0" y="110583"/>
                  </a:lnTo>
                  <a:lnTo>
                    <a:pt x="8689" y="67539"/>
                  </a:lnTo>
                  <a:lnTo>
                    <a:pt x="32386" y="32389"/>
                  </a:lnTo>
                  <a:lnTo>
                    <a:pt x="67533" y="8690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25"/>
                  </a:lnTo>
                  <a:lnTo>
                    <a:pt x="1014045" y="32401"/>
                  </a:lnTo>
                  <a:lnTo>
                    <a:pt x="1038014" y="68269"/>
                  </a:lnTo>
                  <a:lnTo>
                    <a:pt x="1046430" y="110583"/>
                  </a:lnTo>
                  <a:lnTo>
                    <a:pt x="1046430" y="552874"/>
                  </a:lnTo>
                  <a:lnTo>
                    <a:pt x="1037741" y="595914"/>
                  </a:lnTo>
                  <a:lnTo>
                    <a:pt x="1014044" y="631057"/>
                  </a:lnTo>
                  <a:lnTo>
                    <a:pt x="978896" y="654749"/>
                  </a:lnTo>
                  <a:lnTo>
                    <a:pt x="935856" y="663436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18036" y="4146235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0" y="110583"/>
                  </a:moveTo>
                  <a:lnTo>
                    <a:pt x="8689" y="67539"/>
                  </a:lnTo>
                  <a:lnTo>
                    <a:pt x="32386" y="32389"/>
                  </a:lnTo>
                  <a:lnTo>
                    <a:pt x="67533" y="8690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25"/>
                  </a:lnTo>
                  <a:lnTo>
                    <a:pt x="1014045" y="32401"/>
                  </a:lnTo>
                  <a:lnTo>
                    <a:pt x="1038014" y="68269"/>
                  </a:lnTo>
                  <a:lnTo>
                    <a:pt x="1046430" y="110583"/>
                  </a:lnTo>
                  <a:lnTo>
                    <a:pt x="1046430" y="552874"/>
                  </a:lnTo>
                  <a:lnTo>
                    <a:pt x="1037741" y="595914"/>
                  </a:lnTo>
                  <a:lnTo>
                    <a:pt x="1014044" y="631057"/>
                  </a:lnTo>
                  <a:lnTo>
                    <a:pt x="978896" y="654749"/>
                  </a:lnTo>
                  <a:lnTo>
                    <a:pt x="935856" y="663436"/>
                  </a:lnTo>
                  <a:lnTo>
                    <a:pt x="110574" y="663436"/>
                  </a:lnTo>
                  <a:lnTo>
                    <a:pt x="67533" y="654749"/>
                  </a:lnTo>
                  <a:lnTo>
                    <a:pt x="32386" y="631057"/>
                  </a:lnTo>
                  <a:lnTo>
                    <a:pt x="8689" y="595914"/>
                  </a:lnTo>
                  <a:lnTo>
                    <a:pt x="0" y="552874"/>
                  </a:lnTo>
                  <a:lnTo>
                    <a:pt x="0" y="110583"/>
                  </a:lnTo>
                  <a:close/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37354" y="3910692"/>
              <a:ext cx="9158337" cy="109027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18036" y="5041329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935856" y="663436"/>
                  </a:moveTo>
                  <a:lnTo>
                    <a:pt x="110574" y="663436"/>
                  </a:lnTo>
                  <a:lnTo>
                    <a:pt x="67533" y="654746"/>
                  </a:lnTo>
                  <a:lnTo>
                    <a:pt x="32386" y="631047"/>
                  </a:lnTo>
                  <a:lnTo>
                    <a:pt x="8689" y="595897"/>
                  </a:lnTo>
                  <a:lnTo>
                    <a:pt x="0" y="552853"/>
                  </a:lnTo>
                  <a:lnTo>
                    <a:pt x="0" y="110583"/>
                  </a:lnTo>
                  <a:lnTo>
                    <a:pt x="8689" y="67539"/>
                  </a:lnTo>
                  <a:lnTo>
                    <a:pt x="32386" y="32389"/>
                  </a:lnTo>
                  <a:lnTo>
                    <a:pt x="67533" y="8690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14"/>
                  </a:lnTo>
                  <a:lnTo>
                    <a:pt x="1014045" y="32381"/>
                  </a:lnTo>
                  <a:lnTo>
                    <a:pt x="1038014" y="68259"/>
                  </a:lnTo>
                  <a:lnTo>
                    <a:pt x="1046430" y="110583"/>
                  </a:lnTo>
                  <a:lnTo>
                    <a:pt x="1046430" y="552853"/>
                  </a:lnTo>
                  <a:lnTo>
                    <a:pt x="1037741" y="595897"/>
                  </a:lnTo>
                  <a:lnTo>
                    <a:pt x="1014044" y="631047"/>
                  </a:lnTo>
                  <a:lnTo>
                    <a:pt x="978896" y="654746"/>
                  </a:lnTo>
                  <a:lnTo>
                    <a:pt x="935856" y="663436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18036" y="5041329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0" y="110583"/>
                  </a:moveTo>
                  <a:lnTo>
                    <a:pt x="8689" y="67539"/>
                  </a:lnTo>
                  <a:lnTo>
                    <a:pt x="32386" y="32389"/>
                  </a:lnTo>
                  <a:lnTo>
                    <a:pt x="67533" y="8690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14"/>
                  </a:lnTo>
                  <a:lnTo>
                    <a:pt x="1014045" y="32381"/>
                  </a:lnTo>
                  <a:lnTo>
                    <a:pt x="1038014" y="68259"/>
                  </a:lnTo>
                  <a:lnTo>
                    <a:pt x="1046430" y="110583"/>
                  </a:lnTo>
                  <a:lnTo>
                    <a:pt x="1046430" y="552853"/>
                  </a:lnTo>
                  <a:lnTo>
                    <a:pt x="1037741" y="595897"/>
                  </a:lnTo>
                  <a:lnTo>
                    <a:pt x="1014044" y="631047"/>
                  </a:lnTo>
                  <a:lnTo>
                    <a:pt x="978896" y="654746"/>
                  </a:lnTo>
                  <a:lnTo>
                    <a:pt x="935856" y="663436"/>
                  </a:lnTo>
                  <a:lnTo>
                    <a:pt x="110574" y="663436"/>
                  </a:lnTo>
                  <a:lnTo>
                    <a:pt x="67533" y="654746"/>
                  </a:lnTo>
                  <a:lnTo>
                    <a:pt x="32386" y="631047"/>
                  </a:lnTo>
                  <a:lnTo>
                    <a:pt x="8689" y="595897"/>
                  </a:lnTo>
                  <a:lnTo>
                    <a:pt x="0" y="552853"/>
                  </a:lnTo>
                  <a:lnTo>
                    <a:pt x="0" y="110583"/>
                  </a:lnTo>
                  <a:close/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74529" y="4805776"/>
              <a:ext cx="9109651" cy="10680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18036" y="5943719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935856" y="663436"/>
                  </a:moveTo>
                  <a:lnTo>
                    <a:pt x="110574" y="663436"/>
                  </a:lnTo>
                  <a:lnTo>
                    <a:pt x="67533" y="654746"/>
                  </a:lnTo>
                  <a:lnTo>
                    <a:pt x="32386" y="631047"/>
                  </a:lnTo>
                  <a:lnTo>
                    <a:pt x="8689" y="595897"/>
                  </a:lnTo>
                  <a:lnTo>
                    <a:pt x="0" y="552853"/>
                  </a:lnTo>
                  <a:lnTo>
                    <a:pt x="0" y="110583"/>
                  </a:lnTo>
                  <a:lnTo>
                    <a:pt x="8689" y="67539"/>
                  </a:lnTo>
                  <a:lnTo>
                    <a:pt x="32386" y="32389"/>
                  </a:lnTo>
                  <a:lnTo>
                    <a:pt x="67533" y="8690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14"/>
                  </a:lnTo>
                  <a:lnTo>
                    <a:pt x="1014045" y="32381"/>
                  </a:lnTo>
                  <a:lnTo>
                    <a:pt x="1038014" y="68259"/>
                  </a:lnTo>
                  <a:lnTo>
                    <a:pt x="1046430" y="110583"/>
                  </a:lnTo>
                  <a:lnTo>
                    <a:pt x="1046430" y="552853"/>
                  </a:lnTo>
                  <a:lnTo>
                    <a:pt x="1037741" y="595897"/>
                  </a:lnTo>
                  <a:lnTo>
                    <a:pt x="1014044" y="631047"/>
                  </a:lnTo>
                  <a:lnTo>
                    <a:pt x="978896" y="654746"/>
                  </a:lnTo>
                  <a:lnTo>
                    <a:pt x="935856" y="663436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18036" y="5943719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0" y="110583"/>
                  </a:moveTo>
                  <a:lnTo>
                    <a:pt x="8689" y="67539"/>
                  </a:lnTo>
                  <a:lnTo>
                    <a:pt x="32386" y="32389"/>
                  </a:lnTo>
                  <a:lnTo>
                    <a:pt x="67533" y="8690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14"/>
                  </a:lnTo>
                  <a:lnTo>
                    <a:pt x="1014045" y="32381"/>
                  </a:lnTo>
                  <a:lnTo>
                    <a:pt x="1038014" y="68259"/>
                  </a:lnTo>
                  <a:lnTo>
                    <a:pt x="1046430" y="110583"/>
                  </a:lnTo>
                  <a:lnTo>
                    <a:pt x="1046430" y="552853"/>
                  </a:lnTo>
                  <a:lnTo>
                    <a:pt x="1037741" y="595897"/>
                  </a:lnTo>
                  <a:lnTo>
                    <a:pt x="1014044" y="631047"/>
                  </a:lnTo>
                  <a:lnTo>
                    <a:pt x="978896" y="654746"/>
                  </a:lnTo>
                  <a:lnTo>
                    <a:pt x="935856" y="663436"/>
                  </a:lnTo>
                  <a:lnTo>
                    <a:pt x="110574" y="663436"/>
                  </a:lnTo>
                  <a:lnTo>
                    <a:pt x="67533" y="654746"/>
                  </a:lnTo>
                  <a:lnTo>
                    <a:pt x="32386" y="631047"/>
                  </a:lnTo>
                  <a:lnTo>
                    <a:pt x="8689" y="595897"/>
                  </a:lnTo>
                  <a:lnTo>
                    <a:pt x="0" y="552853"/>
                  </a:lnTo>
                  <a:lnTo>
                    <a:pt x="0" y="110583"/>
                  </a:lnTo>
                  <a:close/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09879" y="5771002"/>
              <a:ext cx="8921176" cy="109027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18036" y="6852521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935856" y="663436"/>
                  </a:moveTo>
                  <a:lnTo>
                    <a:pt x="110574" y="663436"/>
                  </a:lnTo>
                  <a:lnTo>
                    <a:pt x="67533" y="654746"/>
                  </a:lnTo>
                  <a:lnTo>
                    <a:pt x="32386" y="631047"/>
                  </a:lnTo>
                  <a:lnTo>
                    <a:pt x="8689" y="595897"/>
                  </a:lnTo>
                  <a:lnTo>
                    <a:pt x="0" y="552853"/>
                  </a:lnTo>
                  <a:lnTo>
                    <a:pt x="0" y="110562"/>
                  </a:lnTo>
                  <a:lnTo>
                    <a:pt x="8689" y="67530"/>
                  </a:lnTo>
                  <a:lnTo>
                    <a:pt x="32386" y="32386"/>
                  </a:lnTo>
                  <a:lnTo>
                    <a:pt x="67533" y="8689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14"/>
                  </a:lnTo>
                  <a:lnTo>
                    <a:pt x="1014045" y="32381"/>
                  </a:lnTo>
                  <a:lnTo>
                    <a:pt x="1038014" y="68256"/>
                  </a:lnTo>
                  <a:lnTo>
                    <a:pt x="1046430" y="110562"/>
                  </a:lnTo>
                  <a:lnTo>
                    <a:pt x="1046430" y="552853"/>
                  </a:lnTo>
                  <a:lnTo>
                    <a:pt x="1037741" y="595897"/>
                  </a:lnTo>
                  <a:lnTo>
                    <a:pt x="1014044" y="631047"/>
                  </a:lnTo>
                  <a:lnTo>
                    <a:pt x="978896" y="654746"/>
                  </a:lnTo>
                  <a:lnTo>
                    <a:pt x="935856" y="663436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18036" y="6852521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0" y="110562"/>
                  </a:moveTo>
                  <a:lnTo>
                    <a:pt x="8689" y="67530"/>
                  </a:lnTo>
                  <a:lnTo>
                    <a:pt x="32386" y="32386"/>
                  </a:lnTo>
                  <a:lnTo>
                    <a:pt x="67533" y="8689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14"/>
                  </a:lnTo>
                  <a:lnTo>
                    <a:pt x="1014045" y="32381"/>
                  </a:lnTo>
                  <a:lnTo>
                    <a:pt x="1038014" y="68256"/>
                  </a:lnTo>
                  <a:lnTo>
                    <a:pt x="1046430" y="110562"/>
                  </a:lnTo>
                  <a:lnTo>
                    <a:pt x="1046430" y="552853"/>
                  </a:lnTo>
                  <a:lnTo>
                    <a:pt x="1037741" y="595897"/>
                  </a:lnTo>
                  <a:lnTo>
                    <a:pt x="1014044" y="631047"/>
                  </a:lnTo>
                  <a:lnTo>
                    <a:pt x="978896" y="654746"/>
                  </a:lnTo>
                  <a:lnTo>
                    <a:pt x="935856" y="663436"/>
                  </a:lnTo>
                  <a:lnTo>
                    <a:pt x="110574" y="663436"/>
                  </a:lnTo>
                  <a:lnTo>
                    <a:pt x="67533" y="654746"/>
                  </a:lnTo>
                  <a:lnTo>
                    <a:pt x="32386" y="631047"/>
                  </a:lnTo>
                  <a:lnTo>
                    <a:pt x="8689" y="595897"/>
                  </a:lnTo>
                  <a:lnTo>
                    <a:pt x="0" y="552853"/>
                  </a:lnTo>
                  <a:lnTo>
                    <a:pt x="0" y="110562"/>
                  </a:lnTo>
                  <a:close/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074529" y="6679793"/>
              <a:ext cx="8732700" cy="106802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45522" y="8057866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935858" y="663436"/>
                  </a:moveTo>
                  <a:lnTo>
                    <a:pt x="110574" y="663436"/>
                  </a:lnTo>
                  <a:lnTo>
                    <a:pt x="67533" y="654746"/>
                  </a:lnTo>
                  <a:lnTo>
                    <a:pt x="32386" y="631047"/>
                  </a:lnTo>
                  <a:lnTo>
                    <a:pt x="8689" y="595897"/>
                  </a:lnTo>
                  <a:lnTo>
                    <a:pt x="0" y="552853"/>
                  </a:lnTo>
                  <a:lnTo>
                    <a:pt x="0" y="110562"/>
                  </a:lnTo>
                  <a:lnTo>
                    <a:pt x="8689" y="67530"/>
                  </a:lnTo>
                  <a:lnTo>
                    <a:pt x="32386" y="32386"/>
                  </a:lnTo>
                  <a:lnTo>
                    <a:pt x="67533" y="8689"/>
                  </a:lnTo>
                  <a:lnTo>
                    <a:pt x="110574" y="0"/>
                  </a:lnTo>
                  <a:lnTo>
                    <a:pt x="935858" y="0"/>
                  </a:lnTo>
                  <a:lnTo>
                    <a:pt x="978173" y="8414"/>
                  </a:lnTo>
                  <a:lnTo>
                    <a:pt x="1014045" y="32381"/>
                  </a:lnTo>
                  <a:lnTo>
                    <a:pt x="1038015" y="68256"/>
                  </a:lnTo>
                  <a:lnTo>
                    <a:pt x="1046433" y="110562"/>
                  </a:lnTo>
                  <a:lnTo>
                    <a:pt x="1046433" y="552853"/>
                  </a:lnTo>
                  <a:lnTo>
                    <a:pt x="1037743" y="595897"/>
                  </a:lnTo>
                  <a:lnTo>
                    <a:pt x="1014046" y="631047"/>
                  </a:lnTo>
                  <a:lnTo>
                    <a:pt x="978899" y="654746"/>
                  </a:lnTo>
                  <a:lnTo>
                    <a:pt x="935858" y="663436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45522" y="8057866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0" y="110562"/>
                  </a:moveTo>
                  <a:lnTo>
                    <a:pt x="8689" y="67530"/>
                  </a:lnTo>
                  <a:lnTo>
                    <a:pt x="32386" y="32386"/>
                  </a:lnTo>
                  <a:lnTo>
                    <a:pt x="67533" y="8689"/>
                  </a:lnTo>
                  <a:lnTo>
                    <a:pt x="110574" y="0"/>
                  </a:lnTo>
                  <a:lnTo>
                    <a:pt x="935858" y="0"/>
                  </a:lnTo>
                  <a:lnTo>
                    <a:pt x="978173" y="8414"/>
                  </a:lnTo>
                  <a:lnTo>
                    <a:pt x="1014045" y="32381"/>
                  </a:lnTo>
                  <a:lnTo>
                    <a:pt x="1038015" y="68256"/>
                  </a:lnTo>
                  <a:lnTo>
                    <a:pt x="1046433" y="110562"/>
                  </a:lnTo>
                  <a:lnTo>
                    <a:pt x="1046433" y="552853"/>
                  </a:lnTo>
                  <a:lnTo>
                    <a:pt x="1037743" y="595897"/>
                  </a:lnTo>
                  <a:lnTo>
                    <a:pt x="1014046" y="631047"/>
                  </a:lnTo>
                  <a:lnTo>
                    <a:pt x="978899" y="654746"/>
                  </a:lnTo>
                  <a:lnTo>
                    <a:pt x="935858" y="663436"/>
                  </a:lnTo>
                  <a:lnTo>
                    <a:pt x="110574" y="663436"/>
                  </a:lnTo>
                  <a:lnTo>
                    <a:pt x="67533" y="654746"/>
                  </a:lnTo>
                  <a:lnTo>
                    <a:pt x="32386" y="631047"/>
                  </a:lnTo>
                  <a:lnTo>
                    <a:pt x="8689" y="595897"/>
                  </a:lnTo>
                  <a:lnTo>
                    <a:pt x="0" y="552853"/>
                  </a:lnTo>
                  <a:lnTo>
                    <a:pt x="0" y="110562"/>
                  </a:lnTo>
                  <a:close/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039200" y="7445361"/>
              <a:ext cx="7100544" cy="16962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18036" y="9425055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935856" y="663415"/>
                  </a:moveTo>
                  <a:lnTo>
                    <a:pt x="110574" y="663415"/>
                  </a:lnTo>
                  <a:lnTo>
                    <a:pt x="67533" y="654728"/>
                  </a:lnTo>
                  <a:lnTo>
                    <a:pt x="32386" y="631037"/>
                  </a:lnTo>
                  <a:lnTo>
                    <a:pt x="8689" y="595894"/>
                  </a:lnTo>
                  <a:lnTo>
                    <a:pt x="0" y="552853"/>
                  </a:lnTo>
                  <a:lnTo>
                    <a:pt x="0" y="110562"/>
                  </a:lnTo>
                  <a:lnTo>
                    <a:pt x="8689" y="67521"/>
                  </a:lnTo>
                  <a:lnTo>
                    <a:pt x="32386" y="32378"/>
                  </a:lnTo>
                  <a:lnTo>
                    <a:pt x="67533" y="8686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14"/>
                  </a:lnTo>
                  <a:lnTo>
                    <a:pt x="1014045" y="32381"/>
                  </a:lnTo>
                  <a:lnTo>
                    <a:pt x="1038014" y="68248"/>
                  </a:lnTo>
                  <a:lnTo>
                    <a:pt x="1046430" y="110562"/>
                  </a:lnTo>
                  <a:lnTo>
                    <a:pt x="1046430" y="552853"/>
                  </a:lnTo>
                  <a:lnTo>
                    <a:pt x="1037741" y="595894"/>
                  </a:lnTo>
                  <a:lnTo>
                    <a:pt x="1014044" y="631037"/>
                  </a:lnTo>
                  <a:lnTo>
                    <a:pt x="978896" y="654728"/>
                  </a:lnTo>
                  <a:lnTo>
                    <a:pt x="935856" y="663415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18036" y="9425055"/>
              <a:ext cx="1046480" cy="663575"/>
            </a:xfrm>
            <a:custGeom>
              <a:avLst/>
              <a:gdLst/>
              <a:ahLst/>
              <a:cxnLst/>
              <a:rect l="l" t="t" r="r" b="b"/>
              <a:pathLst>
                <a:path w="1046480" h="663575">
                  <a:moveTo>
                    <a:pt x="0" y="110562"/>
                  </a:moveTo>
                  <a:lnTo>
                    <a:pt x="8689" y="67521"/>
                  </a:lnTo>
                  <a:lnTo>
                    <a:pt x="32386" y="32378"/>
                  </a:lnTo>
                  <a:lnTo>
                    <a:pt x="67533" y="8686"/>
                  </a:lnTo>
                  <a:lnTo>
                    <a:pt x="110574" y="0"/>
                  </a:lnTo>
                  <a:lnTo>
                    <a:pt x="935856" y="0"/>
                  </a:lnTo>
                  <a:lnTo>
                    <a:pt x="978171" y="8414"/>
                  </a:lnTo>
                  <a:lnTo>
                    <a:pt x="1014045" y="32381"/>
                  </a:lnTo>
                  <a:lnTo>
                    <a:pt x="1038014" y="68248"/>
                  </a:lnTo>
                  <a:lnTo>
                    <a:pt x="1046430" y="110562"/>
                  </a:lnTo>
                  <a:lnTo>
                    <a:pt x="1046430" y="552853"/>
                  </a:lnTo>
                  <a:lnTo>
                    <a:pt x="1037741" y="595894"/>
                  </a:lnTo>
                  <a:lnTo>
                    <a:pt x="1014044" y="631037"/>
                  </a:lnTo>
                  <a:lnTo>
                    <a:pt x="978896" y="654728"/>
                  </a:lnTo>
                  <a:lnTo>
                    <a:pt x="935856" y="663415"/>
                  </a:lnTo>
                  <a:lnTo>
                    <a:pt x="110574" y="663415"/>
                  </a:lnTo>
                  <a:lnTo>
                    <a:pt x="67533" y="654728"/>
                  </a:lnTo>
                  <a:lnTo>
                    <a:pt x="32386" y="631037"/>
                  </a:lnTo>
                  <a:lnTo>
                    <a:pt x="8689" y="595894"/>
                  </a:lnTo>
                  <a:lnTo>
                    <a:pt x="0" y="552853"/>
                  </a:lnTo>
                  <a:lnTo>
                    <a:pt x="0" y="110562"/>
                  </a:lnTo>
                  <a:close/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074529" y="9046826"/>
              <a:ext cx="7162071" cy="163345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-10470" y="1296130"/>
            <a:ext cx="2601595" cy="684530"/>
            <a:chOff x="-10470" y="1296130"/>
            <a:chExt cx="2601595" cy="684530"/>
          </a:xfrm>
        </p:grpSpPr>
        <p:sp>
          <p:nvSpPr>
            <p:cNvPr id="34" name="object 34"/>
            <p:cNvSpPr/>
            <p:nvPr/>
          </p:nvSpPr>
          <p:spPr>
            <a:xfrm>
              <a:off x="0" y="1306601"/>
              <a:ext cx="2580640" cy="663575"/>
            </a:xfrm>
            <a:custGeom>
              <a:avLst/>
              <a:gdLst/>
              <a:ahLst/>
              <a:cxnLst/>
              <a:rect l="l" t="t" r="r" b="b"/>
              <a:pathLst>
                <a:path w="2580640" h="663575">
                  <a:moveTo>
                    <a:pt x="2469516" y="663434"/>
                  </a:moveTo>
                  <a:lnTo>
                    <a:pt x="0" y="663434"/>
                  </a:lnTo>
                  <a:lnTo>
                    <a:pt x="0" y="0"/>
                  </a:lnTo>
                  <a:lnTo>
                    <a:pt x="2469516" y="0"/>
                  </a:lnTo>
                  <a:lnTo>
                    <a:pt x="2491193" y="2144"/>
                  </a:lnTo>
                  <a:lnTo>
                    <a:pt x="2530875" y="18577"/>
                  </a:lnTo>
                  <a:lnTo>
                    <a:pt x="2561525" y="49227"/>
                  </a:lnTo>
                  <a:lnTo>
                    <a:pt x="2577955" y="88901"/>
                  </a:lnTo>
                  <a:lnTo>
                    <a:pt x="2580099" y="110574"/>
                  </a:lnTo>
                  <a:lnTo>
                    <a:pt x="2580099" y="552859"/>
                  </a:lnTo>
                  <a:lnTo>
                    <a:pt x="2571409" y="595900"/>
                  </a:lnTo>
                  <a:lnTo>
                    <a:pt x="2547710" y="631047"/>
                  </a:lnTo>
                  <a:lnTo>
                    <a:pt x="2512560" y="654744"/>
                  </a:lnTo>
                  <a:lnTo>
                    <a:pt x="2469516" y="663434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0" y="1306601"/>
              <a:ext cx="2580640" cy="663575"/>
            </a:xfrm>
            <a:custGeom>
              <a:avLst/>
              <a:gdLst/>
              <a:ahLst/>
              <a:cxnLst/>
              <a:rect l="l" t="t" r="r" b="b"/>
              <a:pathLst>
                <a:path w="2580640" h="663575">
                  <a:moveTo>
                    <a:pt x="0" y="0"/>
                  </a:moveTo>
                  <a:lnTo>
                    <a:pt x="2469516" y="0"/>
                  </a:lnTo>
                  <a:lnTo>
                    <a:pt x="2491193" y="2144"/>
                  </a:lnTo>
                  <a:lnTo>
                    <a:pt x="2530875" y="18577"/>
                  </a:lnTo>
                  <a:lnTo>
                    <a:pt x="2561525" y="49227"/>
                  </a:lnTo>
                  <a:lnTo>
                    <a:pt x="2577955" y="88901"/>
                  </a:lnTo>
                  <a:lnTo>
                    <a:pt x="2580099" y="110574"/>
                  </a:lnTo>
                  <a:lnTo>
                    <a:pt x="2580099" y="552859"/>
                  </a:lnTo>
                  <a:lnTo>
                    <a:pt x="2571409" y="595900"/>
                  </a:lnTo>
                  <a:lnTo>
                    <a:pt x="2547710" y="631047"/>
                  </a:lnTo>
                  <a:lnTo>
                    <a:pt x="2512560" y="654744"/>
                  </a:lnTo>
                  <a:lnTo>
                    <a:pt x="2469516" y="663434"/>
                  </a:lnTo>
                  <a:lnTo>
                    <a:pt x="0" y="663434"/>
                  </a:lnTo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398573" y="1314330"/>
            <a:ext cx="243204" cy="565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5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355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55948" y="1294739"/>
            <a:ext cx="805370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dirty="0">
                <a:solidFill>
                  <a:srgbClr val="0070BF"/>
                </a:solidFill>
                <a:latin typeface="Tahoma"/>
                <a:cs typeface="Tahoma"/>
              </a:rPr>
              <a:t>CÔNG </a:t>
            </a:r>
            <a:r>
              <a:rPr sz="3950" b="1" spc="-210" dirty="0">
                <a:solidFill>
                  <a:srgbClr val="0070BF"/>
                </a:solidFill>
                <a:latin typeface="Tahoma"/>
                <a:cs typeface="Tahoma"/>
              </a:rPr>
              <a:t>THỨC</a:t>
            </a:r>
            <a:r>
              <a:rPr sz="3950" b="1" spc="395" dirty="0">
                <a:solidFill>
                  <a:srgbClr val="0070BF"/>
                </a:solidFill>
                <a:latin typeface="Tahoma"/>
                <a:cs typeface="Tahoma"/>
              </a:rPr>
              <a:t> </a:t>
            </a:r>
            <a:r>
              <a:rPr sz="3950" b="1" spc="-185" dirty="0">
                <a:solidFill>
                  <a:srgbClr val="0070BF"/>
                </a:solidFill>
                <a:latin typeface="Tahoma"/>
                <a:cs typeface="Tahoma"/>
              </a:rPr>
              <a:t>CỘNG.</a:t>
            </a:r>
            <a:endParaRPr sz="3950" dirty="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967595" y="7680549"/>
            <a:ext cx="9738360" cy="312166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5715" rIns="0" bIns="0" rtlCol="0">
            <a:spAutoFit/>
          </a:bodyPr>
          <a:lstStyle/>
          <a:p>
            <a:pPr marR="635" algn="ctr">
              <a:lnSpc>
                <a:spcPts val="5940"/>
              </a:lnSpc>
              <a:spcBef>
                <a:spcPts val="45"/>
              </a:spcBef>
            </a:pPr>
            <a:r>
              <a:rPr sz="4950" spc="-10" dirty="0">
                <a:latin typeface="Tahoma"/>
                <a:cs typeface="Tahoma"/>
              </a:rPr>
              <a:t>Sin thì sin </a:t>
            </a:r>
            <a:r>
              <a:rPr sz="4950" spc="-5" dirty="0">
                <a:latin typeface="Tahoma"/>
                <a:cs typeface="Tahoma"/>
              </a:rPr>
              <a:t>cos cos</a:t>
            </a:r>
            <a:r>
              <a:rPr sz="4950" spc="-20" dirty="0">
                <a:latin typeface="Tahoma"/>
                <a:cs typeface="Tahoma"/>
              </a:rPr>
              <a:t> </a:t>
            </a:r>
            <a:r>
              <a:rPr sz="4950" spc="-10" dirty="0">
                <a:latin typeface="Tahoma"/>
                <a:cs typeface="Tahoma"/>
              </a:rPr>
              <a:t>sin</a:t>
            </a:r>
            <a:endParaRPr sz="4950" dirty="0">
              <a:latin typeface="Tahoma"/>
              <a:cs typeface="Tahoma"/>
            </a:endParaRPr>
          </a:p>
          <a:p>
            <a:pPr marL="708660" marR="715645" algn="ctr">
              <a:lnSpc>
                <a:spcPts val="5940"/>
              </a:lnSpc>
              <a:spcBef>
                <a:spcPts val="195"/>
              </a:spcBef>
            </a:pPr>
            <a:r>
              <a:rPr sz="4950" spc="-10" dirty="0">
                <a:latin typeface="Tahoma"/>
                <a:cs typeface="Tahoma"/>
              </a:rPr>
              <a:t>Cos thì </a:t>
            </a:r>
            <a:r>
              <a:rPr sz="4950" spc="-5" dirty="0">
                <a:latin typeface="Tahoma"/>
                <a:cs typeface="Tahoma"/>
              </a:rPr>
              <a:t>cos cos </a:t>
            </a:r>
            <a:r>
              <a:rPr sz="4950" spc="-10" dirty="0">
                <a:latin typeface="Tahoma"/>
                <a:cs typeface="Tahoma"/>
              </a:rPr>
              <a:t>sin </a:t>
            </a:r>
            <a:r>
              <a:rPr sz="4950" spc="-10" dirty="0" err="1">
                <a:latin typeface="Tahoma"/>
                <a:cs typeface="Tahoma"/>
              </a:rPr>
              <a:t>sin</a:t>
            </a:r>
            <a:r>
              <a:rPr sz="4950" spc="-10" dirty="0">
                <a:latin typeface="Tahoma"/>
                <a:cs typeface="Tahoma"/>
              </a:rPr>
              <a:t> </a:t>
            </a:r>
            <a:r>
              <a:rPr sz="4950" spc="-735" dirty="0">
                <a:latin typeface="Tahoma"/>
                <a:cs typeface="Tahoma"/>
              </a:rPr>
              <a:t>n</a:t>
            </a:r>
            <a:r>
              <a:rPr lang="vi-VN" sz="4950" spc="-735" dirty="0">
                <a:latin typeface="Tahoma"/>
                <a:cs typeface="Tahoma"/>
              </a:rPr>
              <a:t> </a:t>
            </a:r>
            <a:r>
              <a:rPr sz="4950" spc="-735" dirty="0" err="1">
                <a:latin typeface="Tahoma"/>
                <a:cs typeface="Tahoma"/>
              </a:rPr>
              <a:t>hớ</a:t>
            </a:r>
            <a:r>
              <a:rPr sz="4950" spc="-735" dirty="0">
                <a:latin typeface="Tahoma"/>
                <a:cs typeface="Tahoma"/>
              </a:rPr>
              <a:t> </a:t>
            </a:r>
            <a:r>
              <a:rPr lang="vi-VN" sz="4950" spc="-735" dirty="0">
                <a:latin typeface="Tahoma"/>
                <a:cs typeface="Tahoma"/>
              </a:rPr>
              <a:t> </a:t>
            </a:r>
            <a:r>
              <a:rPr sz="4950" spc="-655" dirty="0">
                <a:latin typeface="Tahoma"/>
                <a:cs typeface="Tahoma"/>
              </a:rPr>
              <a:t>t</a:t>
            </a:r>
            <a:r>
              <a:rPr lang="vi-VN" sz="4950" spc="-655" dirty="0">
                <a:latin typeface="Tahoma"/>
                <a:cs typeface="Tahoma"/>
              </a:rPr>
              <a:t> </a:t>
            </a:r>
            <a:r>
              <a:rPr sz="4950" spc="-655" dirty="0" err="1">
                <a:latin typeface="Tahoma"/>
                <a:cs typeface="Tahoma"/>
              </a:rPr>
              <a:t>rừ</a:t>
            </a:r>
            <a:r>
              <a:rPr sz="4950" spc="-655" dirty="0">
                <a:latin typeface="Tahoma"/>
                <a:cs typeface="Tahoma"/>
              </a:rPr>
              <a:t>  </a:t>
            </a:r>
            <a:r>
              <a:rPr sz="4950" spc="-15" dirty="0">
                <a:latin typeface="Tahoma"/>
                <a:cs typeface="Tahoma"/>
              </a:rPr>
              <a:t>Tang </a:t>
            </a:r>
            <a:r>
              <a:rPr sz="4950" spc="-575" dirty="0">
                <a:latin typeface="Tahoma"/>
                <a:cs typeface="Tahoma"/>
              </a:rPr>
              <a:t>t</a:t>
            </a:r>
            <a:r>
              <a:rPr lang="vi-VN" sz="4950" spc="-575" dirty="0">
                <a:latin typeface="Tahoma"/>
                <a:cs typeface="Tahoma"/>
              </a:rPr>
              <a:t> </a:t>
            </a:r>
            <a:r>
              <a:rPr sz="4950" spc="-575" dirty="0" err="1">
                <a:latin typeface="Tahoma"/>
                <a:cs typeface="Tahoma"/>
              </a:rPr>
              <a:t>ổng</a:t>
            </a:r>
            <a:r>
              <a:rPr sz="4950" spc="-575" dirty="0">
                <a:latin typeface="Tahoma"/>
                <a:cs typeface="Tahoma"/>
              </a:rPr>
              <a:t> </a:t>
            </a:r>
            <a:r>
              <a:rPr sz="4950" spc="-10" dirty="0" err="1">
                <a:latin typeface="Tahoma"/>
                <a:cs typeface="Tahoma"/>
              </a:rPr>
              <a:t>thì</a:t>
            </a:r>
            <a:r>
              <a:rPr sz="4950" spc="-10" dirty="0">
                <a:latin typeface="Tahoma"/>
                <a:cs typeface="Tahoma"/>
              </a:rPr>
              <a:t> </a:t>
            </a:r>
            <a:r>
              <a:rPr sz="4950" spc="-795" dirty="0">
                <a:latin typeface="Tahoma"/>
                <a:cs typeface="Tahoma"/>
              </a:rPr>
              <a:t>l</a:t>
            </a:r>
            <a:r>
              <a:rPr lang="vi-VN" sz="4950" spc="-795" dirty="0">
                <a:latin typeface="Tahoma"/>
                <a:cs typeface="Tahoma"/>
              </a:rPr>
              <a:t> </a:t>
            </a:r>
            <a:r>
              <a:rPr sz="4950" spc="-795" dirty="0">
                <a:latin typeface="Tahoma"/>
                <a:cs typeface="Tahoma"/>
              </a:rPr>
              <a:t>ấ</a:t>
            </a:r>
            <a:r>
              <a:rPr lang="vi-VN" sz="4950" spc="-795" dirty="0">
                <a:latin typeface="Tahoma"/>
                <a:cs typeface="Tahoma"/>
              </a:rPr>
              <a:t> </a:t>
            </a:r>
            <a:r>
              <a:rPr sz="4950" spc="-795" dirty="0">
                <a:latin typeface="Tahoma"/>
                <a:cs typeface="Tahoma"/>
              </a:rPr>
              <a:t>y </a:t>
            </a:r>
            <a:r>
              <a:rPr lang="vi-VN" sz="4950" spc="-795" dirty="0">
                <a:latin typeface="Tahoma"/>
                <a:cs typeface="Tahoma"/>
              </a:rPr>
              <a:t> </a:t>
            </a:r>
            <a:r>
              <a:rPr sz="4950" spc="-575" dirty="0">
                <a:latin typeface="Tahoma"/>
                <a:cs typeface="Tahoma"/>
              </a:rPr>
              <a:t>t</a:t>
            </a:r>
            <a:r>
              <a:rPr lang="vi-VN" sz="4950" spc="-575" dirty="0">
                <a:latin typeface="Tahoma"/>
                <a:cs typeface="Tahoma"/>
              </a:rPr>
              <a:t> </a:t>
            </a:r>
            <a:r>
              <a:rPr sz="4950" spc="-575" dirty="0" err="1">
                <a:latin typeface="Tahoma"/>
                <a:cs typeface="Tahoma"/>
              </a:rPr>
              <a:t>ổng</a:t>
            </a:r>
            <a:r>
              <a:rPr sz="4950" spc="-395" dirty="0">
                <a:latin typeface="Tahoma"/>
                <a:cs typeface="Tahoma"/>
              </a:rPr>
              <a:t> </a:t>
            </a:r>
            <a:r>
              <a:rPr sz="4950" spc="-10" dirty="0">
                <a:latin typeface="Tahoma"/>
                <a:cs typeface="Tahoma"/>
              </a:rPr>
              <a:t>tang</a:t>
            </a:r>
            <a:endParaRPr sz="4950" dirty="0">
              <a:latin typeface="Tahoma"/>
              <a:cs typeface="Tahoma"/>
            </a:endParaRPr>
          </a:p>
          <a:p>
            <a:pPr marR="11430" algn="ctr">
              <a:lnSpc>
                <a:spcPts val="5735"/>
              </a:lnSpc>
            </a:pPr>
            <a:r>
              <a:rPr sz="4950" spc="-15" dirty="0">
                <a:latin typeface="Tahoma"/>
                <a:cs typeface="Tahoma"/>
              </a:rPr>
              <a:t>Chia </a:t>
            </a:r>
            <a:r>
              <a:rPr sz="4950" spc="-765" dirty="0">
                <a:latin typeface="Tahoma"/>
                <a:cs typeface="Tahoma"/>
              </a:rPr>
              <a:t>m</a:t>
            </a:r>
            <a:r>
              <a:rPr lang="vi-VN" sz="4950" spc="-765" dirty="0">
                <a:latin typeface="Tahoma"/>
                <a:cs typeface="Tahoma"/>
              </a:rPr>
              <a:t> </a:t>
            </a:r>
            <a:r>
              <a:rPr sz="4950" spc="-765" dirty="0">
                <a:latin typeface="Tahoma"/>
                <a:cs typeface="Tahoma"/>
              </a:rPr>
              <a:t>ộ</a:t>
            </a:r>
            <a:r>
              <a:rPr lang="vi-VN" sz="4950" spc="-765" dirty="0">
                <a:latin typeface="Tahoma"/>
                <a:cs typeface="Tahoma"/>
              </a:rPr>
              <a:t> </a:t>
            </a:r>
            <a:r>
              <a:rPr sz="4950" spc="-765" dirty="0">
                <a:latin typeface="Tahoma"/>
                <a:cs typeface="Tahoma"/>
              </a:rPr>
              <a:t>t</a:t>
            </a:r>
            <a:r>
              <a:rPr lang="vi-VN" sz="4950" spc="-765" dirty="0">
                <a:latin typeface="Tahoma"/>
                <a:cs typeface="Tahoma"/>
              </a:rPr>
              <a:t> </a:t>
            </a:r>
            <a:r>
              <a:rPr sz="4950" spc="-765" dirty="0">
                <a:latin typeface="Tahoma"/>
                <a:cs typeface="Tahoma"/>
              </a:rPr>
              <a:t> </a:t>
            </a:r>
            <a:r>
              <a:rPr sz="4950" spc="-655" dirty="0">
                <a:latin typeface="Tahoma"/>
                <a:cs typeface="Tahoma"/>
              </a:rPr>
              <a:t>t</a:t>
            </a:r>
            <a:r>
              <a:rPr lang="vi-VN" sz="4950" spc="-655" dirty="0">
                <a:latin typeface="Tahoma"/>
                <a:cs typeface="Tahoma"/>
              </a:rPr>
              <a:t> </a:t>
            </a:r>
            <a:r>
              <a:rPr sz="4950" spc="-655" dirty="0" err="1">
                <a:latin typeface="Tahoma"/>
                <a:cs typeface="Tahoma"/>
              </a:rPr>
              <a:t>rừ</a:t>
            </a:r>
            <a:r>
              <a:rPr sz="4950" spc="-655" dirty="0">
                <a:latin typeface="Tahoma"/>
                <a:cs typeface="Tahoma"/>
              </a:rPr>
              <a:t> </a:t>
            </a:r>
            <a:r>
              <a:rPr lang="vi-VN" sz="4950" spc="-655" dirty="0">
                <a:latin typeface="Tahoma"/>
                <a:cs typeface="Tahoma"/>
              </a:rPr>
              <a:t> </a:t>
            </a:r>
            <a:r>
              <a:rPr sz="4950" spc="-730" dirty="0">
                <a:latin typeface="Tahoma"/>
                <a:cs typeface="Tahoma"/>
              </a:rPr>
              <a:t>v</a:t>
            </a:r>
            <a:r>
              <a:rPr lang="vi-VN" sz="4950" spc="-730" dirty="0">
                <a:latin typeface="Tahoma"/>
                <a:cs typeface="Tahoma"/>
              </a:rPr>
              <a:t> </a:t>
            </a:r>
            <a:r>
              <a:rPr sz="4950" spc="-730" dirty="0">
                <a:latin typeface="Tahoma"/>
                <a:cs typeface="Tahoma"/>
              </a:rPr>
              <a:t>ớ</a:t>
            </a:r>
            <a:r>
              <a:rPr lang="vi-VN" sz="4950" spc="-730" dirty="0">
                <a:latin typeface="Tahoma"/>
                <a:cs typeface="Tahoma"/>
              </a:rPr>
              <a:t> </a:t>
            </a:r>
            <a:r>
              <a:rPr sz="4950" spc="-730" dirty="0" err="1">
                <a:latin typeface="Tahoma"/>
                <a:cs typeface="Tahoma"/>
              </a:rPr>
              <a:t>i</a:t>
            </a:r>
            <a:r>
              <a:rPr sz="4950" spc="-730" dirty="0">
                <a:latin typeface="Tahoma"/>
                <a:cs typeface="Tahoma"/>
              </a:rPr>
              <a:t> </a:t>
            </a:r>
            <a:r>
              <a:rPr lang="vi-VN" sz="4950" spc="-730" dirty="0">
                <a:latin typeface="Tahoma"/>
                <a:cs typeface="Tahoma"/>
              </a:rPr>
              <a:t> </a:t>
            </a:r>
            <a:r>
              <a:rPr sz="4950" spc="-5" dirty="0" err="1">
                <a:latin typeface="Tahoma"/>
                <a:cs typeface="Tahoma"/>
              </a:rPr>
              <a:t>tích</a:t>
            </a:r>
            <a:r>
              <a:rPr sz="4950" spc="-5" dirty="0">
                <a:latin typeface="Tahoma"/>
                <a:cs typeface="Tahoma"/>
              </a:rPr>
              <a:t> </a:t>
            </a:r>
            <a:r>
              <a:rPr sz="4950" spc="-10" dirty="0">
                <a:latin typeface="Tahoma"/>
                <a:cs typeface="Tahoma"/>
              </a:rPr>
              <a:t>tang, </a:t>
            </a:r>
            <a:r>
              <a:rPr sz="4950" spc="-1185" dirty="0">
                <a:latin typeface="Tahoma"/>
                <a:cs typeface="Tahoma"/>
              </a:rPr>
              <a:t>d</a:t>
            </a:r>
            <a:r>
              <a:rPr lang="vi-VN" sz="4950" spc="-1185" dirty="0">
                <a:latin typeface="Tahoma"/>
                <a:cs typeface="Tahoma"/>
              </a:rPr>
              <a:t>  </a:t>
            </a:r>
            <a:r>
              <a:rPr sz="4950" spc="-1185" dirty="0">
                <a:latin typeface="Tahoma"/>
                <a:cs typeface="Tahoma"/>
              </a:rPr>
              <a:t>ễ</a:t>
            </a:r>
            <a:r>
              <a:rPr lang="vi-VN" sz="4950" spc="-1185" dirty="0">
                <a:latin typeface="Tahoma"/>
                <a:cs typeface="Tahoma"/>
              </a:rPr>
              <a:t>    </a:t>
            </a:r>
            <a:r>
              <a:rPr sz="4950" spc="-1110" dirty="0">
                <a:latin typeface="Tahoma"/>
                <a:cs typeface="Tahoma"/>
              </a:rPr>
              <a:t> </a:t>
            </a:r>
            <a:r>
              <a:rPr sz="4950" spc="-10" dirty="0">
                <a:latin typeface="Tahoma"/>
                <a:cs typeface="Tahoma"/>
              </a:rPr>
              <a:t>òm.</a:t>
            </a:r>
            <a:endParaRPr sz="4950" dirty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2541" y="380653"/>
            <a:ext cx="1087120" cy="427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spc="-5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6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32147" y="160293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0277" y="233296"/>
            <a:ext cx="1214120" cy="8299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2600" spc="-25" dirty="0">
                <a:solidFill>
                  <a:srgbClr val="FFFFFF"/>
                </a:solidFill>
                <a:latin typeface="Arial"/>
                <a:cs typeface="Arial"/>
              </a:rPr>
              <a:t>BÀI</a:t>
            </a:r>
            <a:r>
              <a:rPr sz="26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2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sz="2600" spc="-5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74397" y="648909"/>
            <a:ext cx="238760" cy="427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b="1" spc="20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2600" dirty="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0470" y="1296130"/>
            <a:ext cx="2601595" cy="684530"/>
            <a:chOff x="-10470" y="1296130"/>
            <a:chExt cx="2601595" cy="684530"/>
          </a:xfrm>
        </p:grpSpPr>
        <p:sp>
          <p:nvSpPr>
            <p:cNvPr id="8" name="object 8"/>
            <p:cNvSpPr/>
            <p:nvPr/>
          </p:nvSpPr>
          <p:spPr>
            <a:xfrm>
              <a:off x="0" y="1306601"/>
              <a:ext cx="2580640" cy="663575"/>
            </a:xfrm>
            <a:custGeom>
              <a:avLst/>
              <a:gdLst/>
              <a:ahLst/>
              <a:cxnLst/>
              <a:rect l="l" t="t" r="r" b="b"/>
              <a:pathLst>
                <a:path w="2580640" h="663575">
                  <a:moveTo>
                    <a:pt x="2469516" y="663434"/>
                  </a:moveTo>
                  <a:lnTo>
                    <a:pt x="0" y="663434"/>
                  </a:lnTo>
                  <a:lnTo>
                    <a:pt x="0" y="0"/>
                  </a:lnTo>
                  <a:lnTo>
                    <a:pt x="2469516" y="0"/>
                  </a:lnTo>
                  <a:lnTo>
                    <a:pt x="2491193" y="2144"/>
                  </a:lnTo>
                  <a:lnTo>
                    <a:pt x="2530875" y="18577"/>
                  </a:lnTo>
                  <a:lnTo>
                    <a:pt x="2561525" y="49227"/>
                  </a:lnTo>
                  <a:lnTo>
                    <a:pt x="2577955" y="88901"/>
                  </a:lnTo>
                  <a:lnTo>
                    <a:pt x="2580099" y="110574"/>
                  </a:lnTo>
                  <a:lnTo>
                    <a:pt x="2580099" y="552859"/>
                  </a:lnTo>
                  <a:lnTo>
                    <a:pt x="2571409" y="595900"/>
                  </a:lnTo>
                  <a:lnTo>
                    <a:pt x="2547710" y="631047"/>
                  </a:lnTo>
                  <a:lnTo>
                    <a:pt x="2512560" y="654744"/>
                  </a:lnTo>
                  <a:lnTo>
                    <a:pt x="2469516" y="663434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306601"/>
              <a:ext cx="2580640" cy="663575"/>
            </a:xfrm>
            <a:custGeom>
              <a:avLst/>
              <a:gdLst/>
              <a:ahLst/>
              <a:cxnLst/>
              <a:rect l="l" t="t" r="r" b="b"/>
              <a:pathLst>
                <a:path w="2580640" h="663575">
                  <a:moveTo>
                    <a:pt x="0" y="0"/>
                  </a:moveTo>
                  <a:lnTo>
                    <a:pt x="2469516" y="0"/>
                  </a:lnTo>
                  <a:lnTo>
                    <a:pt x="2491193" y="2144"/>
                  </a:lnTo>
                  <a:lnTo>
                    <a:pt x="2530875" y="18577"/>
                  </a:lnTo>
                  <a:lnTo>
                    <a:pt x="2561525" y="49227"/>
                  </a:lnTo>
                  <a:lnTo>
                    <a:pt x="2577955" y="88901"/>
                  </a:lnTo>
                  <a:lnTo>
                    <a:pt x="2580099" y="110574"/>
                  </a:lnTo>
                  <a:lnTo>
                    <a:pt x="2580099" y="552859"/>
                  </a:lnTo>
                  <a:lnTo>
                    <a:pt x="2571409" y="595900"/>
                  </a:lnTo>
                  <a:lnTo>
                    <a:pt x="2547710" y="631047"/>
                  </a:lnTo>
                  <a:lnTo>
                    <a:pt x="2512560" y="654744"/>
                  </a:lnTo>
                  <a:lnTo>
                    <a:pt x="2469516" y="663434"/>
                  </a:lnTo>
                  <a:lnTo>
                    <a:pt x="0" y="663434"/>
                  </a:lnTo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398573" y="687187"/>
            <a:ext cx="1011555" cy="1193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3550" b="1" spc="-1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355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55293" y="1960208"/>
            <a:ext cx="43757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spc="-5" dirty="0">
                <a:solidFill>
                  <a:srgbClr val="145E82"/>
                </a:solidFill>
                <a:latin typeface="Tahoma"/>
                <a:cs typeface="Tahoma"/>
              </a:rPr>
              <a:t>VÍ </a:t>
            </a:r>
            <a:r>
              <a:rPr sz="3950" b="1" spc="-515" dirty="0">
                <a:solidFill>
                  <a:srgbClr val="145E82"/>
                </a:solidFill>
                <a:latin typeface="Tahoma"/>
                <a:cs typeface="Tahoma"/>
              </a:rPr>
              <a:t>DỤ </a:t>
            </a:r>
            <a:r>
              <a:rPr sz="3950" b="1" dirty="0">
                <a:solidFill>
                  <a:srgbClr val="145E82"/>
                </a:solidFill>
                <a:latin typeface="Tahoma"/>
                <a:cs typeface="Tahoma"/>
              </a:rPr>
              <a:t>MINH</a:t>
            </a:r>
            <a:r>
              <a:rPr sz="3950" b="1" spc="-220" dirty="0">
                <a:solidFill>
                  <a:srgbClr val="145E82"/>
                </a:solidFill>
                <a:latin typeface="Tahoma"/>
                <a:cs typeface="Tahoma"/>
              </a:rPr>
              <a:t> </a:t>
            </a:r>
            <a:r>
              <a:rPr sz="3950" b="1" spc="-415" dirty="0">
                <a:solidFill>
                  <a:srgbClr val="145E82"/>
                </a:solidFill>
                <a:latin typeface="Tahoma"/>
                <a:cs typeface="Tahoma"/>
              </a:rPr>
              <a:t>HOẠ</a:t>
            </a:r>
            <a:endParaRPr sz="3950" dirty="0">
              <a:latin typeface="Tahoma"/>
              <a:cs typeface="Tahom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36010" y="6017195"/>
            <a:ext cx="18036540" cy="4058920"/>
            <a:chOff x="1036010" y="6017195"/>
            <a:chExt cx="18036540" cy="4058920"/>
          </a:xfrm>
        </p:grpSpPr>
        <p:sp>
          <p:nvSpPr>
            <p:cNvPr id="13" name="object 13"/>
            <p:cNvSpPr/>
            <p:nvPr/>
          </p:nvSpPr>
          <p:spPr>
            <a:xfrm>
              <a:off x="1059822" y="6189290"/>
              <a:ext cx="17988915" cy="3863340"/>
            </a:xfrm>
            <a:custGeom>
              <a:avLst/>
              <a:gdLst/>
              <a:ahLst/>
              <a:cxnLst/>
              <a:rect l="l" t="t" r="r" b="b"/>
              <a:pathLst>
                <a:path w="17988915" h="3863340">
                  <a:moveTo>
                    <a:pt x="17867439" y="3862738"/>
                  </a:moveTo>
                  <a:lnTo>
                    <a:pt x="120981" y="3862738"/>
                  </a:lnTo>
                  <a:lnTo>
                    <a:pt x="73890" y="3853231"/>
                  </a:lnTo>
                  <a:lnTo>
                    <a:pt x="35435" y="3827304"/>
                  </a:lnTo>
                  <a:lnTo>
                    <a:pt x="9507" y="3788851"/>
                  </a:lnTo>
                  <a:lnTo>
                    <a:pt x="0" y="3741767"/>
                  </a:lnTo>
                  <a:lnTo>
                    <a:pt x="0" y="120992"/>
                  </a:lnTo>
                  <a:lnTo>
                    <a:pt x="9507" y="73895"/>
                  </a:lnTo>
                  <a:lnTo>
                    <a:pt x="35435" y="35437"/>
                  </a:lnTo>
                  <a:lnTo>
                    <a:pt x="73890" y="9507"/>
                  </a:lnTo>
                  <a:lnTo>
                    <a:pt x="120981" y="0"/>
                  </a:lnTo>
                  <a:lnTo>
                    <a:pt x="17867439" y="0"/>
                  </a:lnTo>
                  <a:lnTo>
                    <a:pt x="17913744" y="9213"/>
                  </a:lnTo>
                  <a:lnTo>
                    <a:pt x="17952999" y="35431"/>
                  </a:lnTo>
                  <a:lnTo>
                    <a:pt x="17979225" y="74687"/>
                  </a:lnTo>
                  <a:lnTo>
                    <a:pt x="17988431" y="120992"/>
                  </a:lnTo>
                  <a:lnTo>
                    <a:pt x="17988431" y="3741767"/>
                  </a:lnTo>
                  <a:lnTo>
                    <a:pt x="17978923" y="3788851"/>
                  </a:lnTo>
                  <a:lnTo>
                    <a:pt x="17952994" y="3827304"/>
                  </a:lnTo>
                  <a:lnTo>
                    <a:pt x="17914535" y="3853231"/>
                  </a:lnTo>
                  <a:lnTo>
                    <a:pt x="17867439" y="3862738"/>
                  </a:lnTo>
                  <a:close/>
                </a:path>
              </a:pathLst>
            </a:custGeom>
            <a:solidFill>
              <a:srgbClr val="DAE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59822" y="6189290"/>
              <a:ext cx="17988915" cy="3863340"/>
            </a:xfrm>
            <a:custGeom>
              <a:avLst/>
              <a:gdLst/>
              <a:ahLst/>
              <a:cxnLst/>
              <a:rect l="l" t="t" r="r" b="b"/>
              <a:pathLst>
                <a:path w="17988915" h="3863340">
                  <a:moveTo>
                    <a:pt x="0" y="120992"/>
                  </a:moveTo>
                  <a:lnTo>
                    <a:pt x="9507" y="73895"/>
                  </a:lnTo>
                  <a:lnTo>
                    <a:pt x="35435" y="35437"/>
                  </a:lnTo>
                  <a:lnTo>
                    <a:pt x="73890" y="9507"/>
                  </a:lnTo>
                  <a:lnTo>
                    <a:pt x="120981" y="0"/>
                  </a:lnTo>
                  <a:lnTo>
                    <a:pt x="17867439" y="0"/>
                  </a:lnTo>
                  <a:lnTo>
                    <a:pt x="17913744" y="9213"/>
                  </a:lnTo>
                  <a:lnTo>
                    <a:pt x="17952999" y="35431"/>
                  </a:lnTo>
                  <a:lnTo>
                    <a:pt x="17979225" y="74687"/>
                  </a:lnTo>
                  <a:lnTo>
                    <a:pt x="17988431" y="120992"/>
                  </a:lnTo>
                  <a:lnTo>
                    <a:pt x="17988431" y="3741767"/>
                  </a:lnTo>
                  <a:lnTo>
                    <a:pt x="17978923" y="3788851"/>
                  </a:lnTo>
                  <a:lnTo>
                    <a:pt x="17952994" y="3827304"/>
                  </a:lnTo>
                  <a:lnTo>
                    <a:pt x="17914535" y="3853231"/>
                  </a:lnTo>
                  <a:lnTo>
                    <a:pt x="17867439" y="3862738"/>
                  </a:lnTo>
                  <a:lnTo>
                    <a:pt x="120981" y="3862738"/>
                  </a:lnTo>
                  <a:lnTo>
                    <a:pt x="73890" y="3853231"/>
                  </a:lnTo>
                  <a:lnTo>
                    <a:pt x="35435" y="3827304"/>
                  </a:lnTo>
                  <a:lnTo>
                    <a:pt x="9507" y="3788851"/>
                  </a:lnTo>
                  <a:lnTo>
                    <a:pt x="0" y="3741767"/>
                  </a:lnTo>
                  <a:lnTo>
                    <a:pt x="0" y="120992"/>
                  </a:lnTo>
                  <a:close/>
                </a:path>
              </a:pathLst>
            </a:custGeom>
            <a:ln w="47118">
              <a:solidFill>
                <a:srgbClr val="0899C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29787" y="6041008"/>
              <a:ext cx="2470785" cy="482600"/>
            </a:xfrm>
            <a:custGeom>
              <a:avLst/>
              <a:gdLst/>
              <a:ahLst/>
              <a:cxnLst/>
              <a:rect l="l" t="t" r="r" b="b"/>
              <a:pathLst>
                <a:path w="2470785" h="482600">
                  <a:moveTo>
                    <a:pt x="2470474" y="482278"/>
                  </a:moveTo>
                  <a:lnTo>
                    <a:pt x="0" y="482278"/>
                  </a:lnTo>
                  <a:lnTo>
                    <a:pt x="0" y="0"/>
                  </a:lnTo>
                  <a:lnTo>
                    <a:pt x="2390088" y="0"/>
                  </a:lnTo>
                  <a:lnTo>
                    <a:pt x="2405840" y="1559"/>
                  </a:lnTo>
                  <a:lnTo>
                    <a:pt x="2446935" y="23538"/>
                  </a:lnTo>
                  <a:lnTo>
                    <a:pt x="2468915" y="64634"/>
                  </a:lnTo>
                  <a:lnTo>
                    <a:pt x="2470474" y="80386"/>
                  </a:lnTo>
                  <a:lnTo>
                    <a:pt x="2470474" y="4822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29787" y="6041008"/>
              <a:ext cx="2470785" cy="482600"/>
            </a:xfrm>
            <a:custGeom>
              <a:avLst/>
              <a:gdLst/>
              <a:ahLst/>
              <a:cxnLst/>
              <a:rect l="l" t="t" r="r" b="b"/>
              <a:pathLst>
                <a:path w="2470785" h="482600">
                  <a:moveTo>
                    <a:pt x="2470474" y="482278"/>
                  </a:moveTo>
                  <a:lnTo>
                    <a:pt x="2470474" y="80386"/>
                  </a:lnTo>
                  <a:lnTo>
                    <a:pt x="2468915" y="64634"/>
                  </a:lnTo>
                  <a:lnTo>
                    <a:pt x="2464355" y="49628"/>
                  </a:lnTo>
                  <a:lnTo>
                    <a:pt x="2434685" y="13504"/>
                  </a:lnTo>
                  <a:lnTo>
                    <a:pt x="2390088" y="0"/>
                  </a:lnTo>
                  <a:lnTo>
                    <a:pt x="0" y="0"/>
                  </a:lnTo>
                  <a:lnTo>
                    <a:pt x="0" y="482278"/>
                  </a:lnTo>
                  <a:lnTo>
                    <a:pt x="2470474" y="482278"/>
                  </a:lnTo>
                  <a:close/>
                </a:path>
              </a:pathLst>
            </a:custGeom>
            <a:ln w="47118">
              <a:solidFill>
                <a:srgbClr val="0899C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153233" y="6030664"/>
            <a:ext cx="2658745" cy="2419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59155">
              <a:lnSpc>
                <a:spcPct val="100000"/>
              </a:lnSpc>
              <a:spcBef>
                <a:spcPts val="90"/>
              </a:spcBef>
            </a:pPr>
            <a:r>
              <a:rPr sz="3800" b="1" spc="-10" dirty="0">
                <a:solidFill>
                  <a:srgbClr val="0899C8"/>
                </a:solidFill>
                <a:latin typeface="Tahoma"/>
                <a:cs typeface="Tahoma"/>
              </a:rPr>
              <a:t>Bài</a:t>
            </a:r>
            <a:r>
              <a:rPr sz="3800" b="1" spc="-95" dirty="0">
                <a:solidFill>
                  <a:srgbClr val="0899C8"/>
                </a:solidFill>
                <a:latin typeface="Tahoma"/>
                <a:cs typeface="Tahoma"/>
              </a:rPr>
              <a:t> </a:t>
            </a:r>
            <a:r>
              <a:rPr sz="3800" b="1" spc="-390" dirty="0">
                <a:solidFill>
                  <a:srgbClr val="0899C8"/>
                </a:solidFill>
                <a:latin typeface="Tahoma"/>
                <a:cs typeface="Tahoma"/>
              </a:rPr>
              <a:t>giải</a:t>
            </a:r>
            <a:endParaRPr sz="38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4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404"/>
              </a:spcBef>
            </a:pPr>
            <a:r>
              <a:rPr sz="4450" spc="-160" dirty="0">
                <a:latin typeface="Times New Roman"/>
                <a:cs typeface="Times New Roman"/>
              </a:rPr>
              <a:t>Ta</a:t>
            </a:r>
            <a:r>
              <a:rPr sz="4450" spc="-20" dirty="0">
                <a:latin typeface="Times New Roman"/>
                <a:cs typeface="Times New Roman"/>
              </a:rPr>
              <a:t> </a:t>
            </a:r>
            <a:r>
              <a:rPr sz="4450" spc="-10" dirty="0">
                <a:latin typeface="Times New Roman"/>
                <a:cs typeface="Times New Roman"/>
              </a:rPr>
              <a:t>có:</a:t>
            </a:r>
            <a:endParaRPr sz="445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034857" y="6017448"/>
            <a:ext cx="12223115" cy="4034790"/>
            <a:chOff x="1034857" y="6017448"/>
            <a:chExt cx="12223115" cy="4034790"/>
          </a:xfrm>
        </p:grpSpPr>
        <p:sp>
          <p:nvSpPr>
            <p:cNvPr id="19" name="object 19"/>
            <p:cNvSpPr/>
            <p:nvPr/>
          </p:nvSpPr>
          <p:spPr>
            <a:xfrm>
              <a:off x="1058416" y="6041008"/>
              <a:ext cx="745490" cy="482600"/>
            </a:xfrm>
            <a:custGeom>
              <a:avLst/>
              <a:gdLst/>
              <a:ahLst/>
              <a:cxnLst/>
              <a:rect l="l" t="t" r="r" b="b"/>
              <a:pathLst>
                <a:path w="745489" h="482600">
                  <a:moveTo>
                    <a:pt x="744940" y="482278"/>
                  </a:moveTo>
                  <a:lnTo>
                    <a:pt x="80384" y="482278"/>
                  </a:lnTo>
                  <a:lnTo>
                    <a:pt x="49097" y="475961"/>
                  </a:lnTo>
                  <a:lnTo>
                    <a:pt x="23548" y="458734"/>
                  </a:lnTo>
                  <a:lnTo>
                    <a:pt x="6322" y="433182"/>
                  </a:lnTo>
                  <a:lnTo>
                    <a:pt x="6" y="401891"/>
                  </a:lnTo>
                  <a:lnTo>
                    <a:pt x="0" y="0"/>
                  </a:lnTo>
                  <a:lnTo>
                    <a:pt x="664555" y="0"/>
                  </a:lnTo>
                  <a:lnTo>
                    <a:pt x="721391" y="23543"/>
                  </a:lnTo>
                  <a:lnTo>
                    <a:pt x="744934" y="80386"/>
                  </a:lnTo>
                  <a:lnTo>
                    <a:pt x="744940" y="482278"/>
                  </a:lnTo>
                  <a:close/>
                </a:path>
              </a:pathLst>
            </a:custGeom>
            <a:solidFill>
              <a:srgbClr val="089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58416" y="6041008"/>
              <a:ext cx="745490" cy="482600"/>
            </a:xfrm>
            <a:custGeom>
              <a:avLst/>
              <a:gdLst/>
              <a:ahLst/>
              <a:cxnLst/>
              <a:rect l="l" t="t" r="r" b="b"/>
              <a:pathLst>
                <a:path w="745489" h="482600">
                  <a:moveTo>
                    <a:pt x="80384" y="482278"/>
                  </a:moveTo>
                  <a:lnTo>
                    <a:pt x="744933" y="482278"/>
                  </a:lnTo>
                  <a:lnTo>
                    <a:pt x="744933" y="80386"/>
                  </a:lnTo>
                  <a:lnTo>
                    <a:pt x="738617" y="49095"/>
                  </a:lnTo>
                  <a:lnTo>
                    <a:pt x="721391" y="23543"/>
                  </a:lnTo>
                  <a:lnTo>
                    <a:pt x="695842" y="6316"/>
                  </a:lnTo>
                  <a:lnTo>
                    <a:pt x="664555" y="0"/>
                  </a:lnTo>
                  <a:lnTo>
                    <a:pt x="6" y="0"/>
                  </a:lnTo>
                  <a:lnTo>
                    <a:pt x="6" y="401891"/>
                  </a:lnTo>
                  <a:lnTo>
                    <a:pt x="6322" y="433182"/>
                  </a:lnTo>
                  <a:lnTo>
                    <a:pt x="23548" y="458734"/>
                  </a:lnTo>
                  <a:lnTo>
                    <a:pt x="49097" y="475961"/>
                  </a:lnTo>
                  <a:lnTo>
                    <a:pt x="80384" y="482278"/>
                  </a:lnTo>
                  <a:close/>
                </a:path>
              </a:pathLst>
            </a:custGeom>
            <a:ln w="47118">
              <a:solidFill>
                <a:srgbClr val="0899C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22168" y="6082912"/>
              <a:ext cx="414020" cy="391795"/>
            </a:xfrm>
            <a:custGeom>
              <a:avLst/>
              <a:gdLst/>
              <a:ahLst/>
              <a:cxnLst/>
              <a:rect l="l" t="t" r="r" b="b"/>
              <a:pathLst>
                <a:path w="414019" h="391795">
                  <a:moveTo>
                    <a:pt x="52394" y="391462"/>
                  </a:moveTo>
                  <a:lnTo>
                    <a:pt x="37099" y="387978"/>
                  </a:lnTo>
                  <a:lnTo>
                    <a:pt x="24390" y="381755"/>
                  </a:lnTo>
                  <a:lnTo>
                    <a:pt x="16765" y="372895"/>
                  </a:lnTo>
                  <a:lnTo>
                    <a:pt x="15026" y="362529"/>
                  </a:lnTo>
                  <a:lnTo>
                    <a:pt x="19977" y="351783"/>
                  </a:lnTo>
                  <a:lnTo>
                    <a:pt x="85613" y="263338"/>
                  </a:lnTo>
                  <a:lnTo>
                    <a:pt x="49361" y="240855"/>
                  </a:lnTo>
                  <a:lnTo>
                    <a:pt x="22473" y="213088"/>
                  </a:lnTo>
                  <a:lnTo>
                    <a:pt x="5752" y="180796"/>
                  </a:lnTo>
                  <a:lnTo>
                    <a:pt x="0" y="144737"/>
                  </a:lnTo>
                  <a:lnTo>
                    <a:pt x="7293" y="106096"/>
                  </a:lnTo>
                  <a:lnTo>
                    <a:pt x="27903" y="71476"/>
                  </a:lnTo>
                  <a:lnTo>
                    <a:pt x="59929" y="42215"/>
                  </a:lnTo>
                  <a:lnTo>
                    <a:pt x="101469" y="19656"/>
                  </a:lnTo>
                  <a:lnTo>
                    <a:pt x="150618" y="5137"/>
                  </a:lnTo>
                  <a:lnTo>
                    <a:pt x="205476" y="0"/>
                  </a:lnTo>
                  <a:lnTo>
                    <a:pt x="247079" y="2923"/>
                  </a:lnTo>
                  <a:lnTo>
                    <a:pt x="285740" y="11315"/>
                  </a:lnTo>
                  <a:lnTo>
                    <a:pt x="303552" y="18097"/>
                  </a:lnTo>
                  <a:lnTo>
                    <a:pt x="205476" y="18097"/>
                  </a:lnTo>
                  <a:lnTo>
                    <a:pt x="148421" y="24514"/>
                  </a:lnTo>
                  <a:lnTo>
                    <a:pt x="99039" y="42414"/>
                  </a:lnTo>
                  <a:lnTo>
                    <a:pt x="60204" y="69769"/>
                  </a:lnTo>
                  <a:lnTo>
                    <a:pt x="34804" y="104538"/>
                  </a:lnTo>
                  <a:lnTo>
                    <a:pt x="25684" y="144737"/>
                  </a:lnTo>
                  <a:lnTo>
                    <a:pt x="34793" y="184929"/>
                  </a:lnTo>
                  <a:lnTo>
                    <a:pt x="60204" y="219713"/>
                  </a:lnTo>
                  <a:lnTo>
                    <a:pt x="99039" y="247065"/>
                  </a:lnTo>
                  <a:lnTo>
                    <a:pt x="148421" y="264961"/>
                  </a:lnTo>
                  <a:lnTo>
                    <a:pt x="205476" y="271376"/>
                  </a:lnTo>
                  <a:lnTo>
                    <a:pt x="310013" y="271376"/>
                  </a:lnTo>
                  <a:lnTo>
                    <a:pt x="269723" y="283455"/>
                  </a:lnTo>
                  <a:lnTo>
                    <a:pt x="145545" y="283455"/>
                  </a:lnTo>
                  <a:lnTo>
                    <a:pt x="91321" y="375920"/>
                  </a:lnTo>
                  <a:lnTo>
                    <a:pt x="80842" y="384865"/>
                  </a:lnTo>
                  <a:lnTo>
                    <a:pt x="67421" y="390235"/>
                  </a:lnTo>
                  <a:lnTo>
                    <a:pt x="52394" y="391462"/>
                  </a:lnTo>
                  <a:close/>
                </a:path>
                <a:path w="414019" h="391795">
                  <a:moveTo>
                    <a:pt x="252553" y="164854"/>
                  </a:moveTo>
                  <a:lnTo>
                    <a:pt x="171229" y="164854"/>
                  </a:lnTo>
                  <a:lnTo>
                    <a:pt x="214215" y="129445"/>
                  </a:lnTo>
                  <a:lnTo>
                    <a:pt x="256131" y="98754"/>
                  </a:lnTo>
                  <a:lnTo>
                    <a:pt x="294836" y="72967"/>
                  </a:lnTo>
                  <a:lnTo>
                    <a:pt x="328191" y="52271"/>
                  </a:lnTo>
                  <a:lnTo>
                    <a:pt x="302596" y="37601"/>
                  </a:lnTo>
                  <a:lnTo>
                    <a:pt x="273254" y="26890"/>
                  </a:lnTo>
                  <a:lnTo>
                    <a:pt x="240703" y="20326"/>
                  </a:lnTo>
                  <a:lnTo>
                    <a:pt x="205476" y="18097"/>
                  </a:lnTo>
                  <a:lnTo>
                    <a:pt x="303552" y="18097"/>
                  </a:lnTo>
                  <a:lnTo>
                    <a:pt x="320654" y="24608"/>
                  </a:lnTo>
                  <a:lnTo>
                    <a:pt x="351021" y="42233"/>
                  </a:lnTo>
                  <a:lnTo>
                    <a:pt x="386144" y="42233"/>
                  </a:lnTo>
                  <a:lnTo>
                    <a:pt x="378890" y="47591"/>
                  </a:lnTo>
                  <a:lnTo>
                    <a:pt x="368143" y="56291"/>
                  </a:lnTo>
                  <a:lnTo>
                    <a:pt x="381323" y="70369"/>
                  </a:lnTo>
                  <a:lnTo>
                    <a:pt x="351021" y="70369"/>
                  </a:lnTo>
                  <a:lnTo>
                    <a:pt x="311524" y="105026"/>
                  </a:lnTo>
                  <a:lnTo>
                    <a:pt x="274767" y="141127"/>
                  </a:lnTo>
                  <a:lnTo>
                    <a:pt x="252553" y="164854"/>
                  </a:lnTo>
                  <a:close/>
                </a:path>
                <a:path w="414019" h="391795">
                  <a:moveTo>
                    <a:pt x="386144" y="42233"/>
                  </a:moveTo>
                  <a:lnTo>
                    <a:pt x="351021" y="42233"/>
                  </a:lnTo>
                  <a:lnTo>
                    <a:pt x="362793" y="35156"/>
                  </a:lnTo>
                  <a:lnTo>
                    <a:pt x="370284" y="30912"/>
                  </a:lnTo>
                  <a:lnTo>
                    <a:pt x="376706" y="27804"/>
                  </a:lnTo>
                  <a:lnTo>
                    <a:pt x="385268" y="24136"/>
                  </a:lnTo>
                  <a:lnTo>
                    <a:pt x="413805" y="24136"/>
                  </a:lnTo>
                  <a:lnTo>
                    <a:pt x="401453" y="31699"/>
                  </a:lnTo>
                  <a:lnTo>
                    <a:pt x="389904" y="39456"/>
                  </a:lnTo>
                  <a:lnTo>
                    <a:pt x="386144" y="42233"/>
                  </a:lnTo>
                  <a:close/>
                </a:path>
                <a:path w="414019" h="391795">
                  <a:moveTo>
                    <a:pt x="310013" y="271376"/>
                  </a:moveTo>
                  <a:lnTo>
                    <a:pt x="205476" y="271376"/>
                  </a:lnTo>
                  <a:lnTo>
                    <a:pt x="262529" y="264961"/>
                  </a:lnTo>
                  <a:lnTo>
                    <a:pt x="311912" y="247065"/>
                  </a:lnTo>
                  <a:lnTo>
                    <a:pt x="350747" y="219713"/>
                  </a:lnTo>
                  <a:lnTo>
                    <a:pt x="376158" y="184929"/>
                  </a:lnTo>
                  <a:lnTo>
                    <a:pt x="385268" y="144737"/>
                  </a:lnTo>
                  <a:lnTo>
                    <a:pt x="382726" y="124073"/>
                  </a:lnTo>
                  <a:lnTo>
                    <a:pt x="375636" y="104538"/>
                  </a:lnTo>
                  <a:lnTo>
                    <a:pt x="364800" y="86510"/>
                  </a:lnTo>
                  <a:lnTo>
                    <a:pt x="351021" y="70369"/>
                  </a:lnTo>
                  <a:lnTo>
                    <a:pt x="381323" y="70369"/>
                  </a:lnTo>
                  <a:lnTo>
                    <a:pt x="386114" y="75487"/>
                  </a:lnTo>
                  <a:lnTo>
                    <a:pt x="400606" y="96749"/>
                  </a:lnTo>
                  <a:lnTo>
                    <a:pt x="410282" y="119894"/>
                  </a:lnTo>
                  <a:lnTo>
                    <a:pt x="413805" y="144737"/>
                  </a:lnTo>
                  <a:lnTo>
                    <a:pt x="406300" y="183527"/>
                  </a:lnTo>
                  <a:lnTo>
                    <a:pt x="385161" y="218521"/>
                  </a:lnTo>
                  <a:lnTo>
                    <a:pt x="352448" y="248268"/>
                  </a:lnTo>
                  <a:lnTo>
                    <a:pt x="310222" y="271314"/>
                  </a:lnTo>
                  <a:lnTo>
                    <a:pt x="310013" y="271376"/>
                  </a:lnTo>
                  <a:close/>
                </a:path>
                <a:path w="414019" h="391795">
                  <a:moveTo>
                    <a:pt x="174084" y="253300"/>
                  </a:moveTo>
                  <a:lnTo>
                    <a:pt x="144564" y="224623"/>
                  </a:lnTo>
                  <a:lnTo>
                    <a:pt x="115580" y="195756"/>
                  </a:lnTo>
                  <a:lnTo>
                    <a:pt x="57076" y="136698"/>
                  </a:lnTo>
                  <a:lnTo>
                    <a:pt x="64745" y="132496"/>
                  </a:lnTo>
                  <a:lnTo>
                    <a:pt x="77944" y="124834"/>
                  </a:lnTo>
                  <a:lnTo>
                    <a:pt x="85613" y="120621"/>
                  </a:lnTo>
                  <a:lnTo>
                    <a:pt x="128421" y="141980"/>
                  </a:lnTo>
                  <a:lnTo>
                    <a:pt x="149825" y="153131"/>
                  </a:lnTo>
                  <a:lnTo>
                    <a:pt x="171229" y="164854"/>
                  </a:lnTo>
                  <a:lnTo>
                    <a:pt x="252553" y="164854"/>
                  </a:lnTo>
                  <a:lnTo>
                    <a:pt x="240064" y="178193"/>
                  </a:lnTo>
                  <a:lnTo>
                    <a:pt x="206731" y="215744"/>
                  </a:lnTo>
                  <a:lnTo>
                    <a:pt x="174084" y="253300"/>
                  </a:lnTo>
                  <a:close/>
                </a:path>
                <a:path w="414019" h="391795">
                  <a:moveTo>
                    <a:pt x="205476" y="291494"/>
                  </a:moveTo>
                  <a:lnTo>
                    <a:pt x="190493" y="290803"/>
                  </a:lnTo>
                  <a:lnTo>
                    <a:pt x="175510" y="288981"/>
                  </a:lnTo>
                  <a:lnTo>
                    <a:pt x="160527" y="286407"/>
                  </a:lnTo>
                  <a:lnTo>
                    <a:pt x="145545" y="283455"/>
                  </a:lnTo>
                  <a:lnTo>
                    <a:pt x="269723" y="283455"/>
                  </a:lnTo>
                  <a:lnTo>
                    <a:pt x="260544" y="286206"/>
                  </a:lnTo>
                  <a:lnTo>
                    <a:pt x="205476" y="2914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702781" y="7664672"/>
              <a:ext cx="10554631" cy="100520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497074" y="8481400"/>
              <a:ext cx="3069261" cy="15706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1037226" y="2527821"/>
            <a:ext cx="18032730" cy="2734945"/>
            <a:chOff x="1037226" y="2527821"/>
            <a:chExt cx="18032730" cy="2734945"/>
          </a:xfrm>
        </p:grpSpPr>
        <p:sp>
          <p:nvSpPr>
            <p:cNvPr id="25" name="object 25"/>
            <p:cNvSpPr/>
            <p:nvPr/>
          </p:nvSpPr>
          <p:spPr>
            <a:xfrm>
              <a:off x="1049291" y="2941344"/>
              <a:ext cx="18008600" cy="2309495"/>
            </a:xfrm>
            <a:custGeom>
              <a:avLst/>
              <a:gdLst/>
              <a:ahLst/>
              <a:cxnLst/>
              <a:rect l="l" t="t" r="r" b="b"/>
              <a:pathLst>
                <a:path w="18008600" h="2309495">
                  <a:moveTo>
                    <a:pt x="17884627" y="2309052"/>
                  </a:moveTo>
                  <a:lnTo>
                    <a:pt x="123463" y="2309052"/>
                  </a:lnTo>
                  <a:lnTo>
                    <a:pt x="75406" y="2299349"/>
                  </a:lnTo>
                  <a:lnTo>
                    <a:pt x="36161" y="2272888"/>
                  </a:lnTo>
                  <a:lnTo>
                    <a:pt x="9702" y="2233643"/>
                  </a:lnTo>
                  <a:lnTo>
                    <a:pt x="0" y="2185586"/>
                  </a:lnTo>
                  <a:lnTo>
                    <a:pt x="0" y="123465"/>
                  </a:lnTo>
                  <a:lnTo>
                    <a:pt x="9702" y="75408"/>
                  </a:lnTo>
                  <a:lnTo>
                    <a:pt x="36161" y="36163"/>
                  </a:lnTo>
                  <a:lnTo>
                    <a:pt x="75406" y="9703"/>
                  </a:lnTo>
                  <a:lnTo>
                    <a:pt x="123463" y="0"/>
                  </a:lnTo>
                  <a:lnTo>
                    <a:pt x="17884627" y="0"/>
                  </a:lnTo>
                  <a:lnTo>
                    <a:pt x="17931878" y="9399"/>
                  </a:lnTo>
                  <a:lnTo>
                    <a:pt x="17971940" y="36173"/>
                  </a:lnTo>
                  <a:lnTo>
                    <a:pt x="17998696" y="76225"/>
                  </a:lnTo>
                  <a:lnTo>
                    <a:pt x="18008093" y="123465"/>
                  </a:lnTo>
                  <a:lnTo>
                    <a:pt x="18008093" y="2185586"/>
                  </a:lnTo>
                  <a:lnTo>
                    <a:pt x="17998390" y="2233643"/>
                  </a:lnTo>
                  <a:lnTo>
                    <a:pt x="17971929" y="2272888"/>
                  </a:lnTo>
                  <a:lnTo>
                    <a:pt x="17932684" y="2299349"/>
                  </a:lnTo>
                  <a:lnTo>
                    <a:pt x="17884627" y="2309052"/>
                  </a:lnTo>
                  <a:close/>
                </a:path>
              </a:pathLst>
            </a:custGeom>
            <a:solidFill>
              <a:srgbClr val="FDE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49291" y="2941344"/>
              <a:ext cx="18008600" cy="2309495"/>
            </a:xfrm>
            <a:custGeom>
              <a:avLst/>
              <a:gdLst/>
              <a:ahLst/>
              <a:cxnLst/>
              <a:rect l="l" t="t" r="r" b="b"/>
              <a:pathLst>
                <a:path w="18008600" h="2309495">
                  <a:moveTo>
                    <a:pt x="0" y="123465"/>
                  </a:moveTo>
                  <a:lnTo>
                    <a:pt x="9702" y="75408"/>
                  </a:lnTo>
                  <a:lnTo>
                    <a:pt x="36161" y="36163"/>
                  </a:lnTo>
                  <a:lnTo>
                    <a:pt x="75406" y="9703"/>
                  </a:lnTo>
                  <a:lnTo>
                    <a:pt x="123463" y="0"/>
                  </a:lnTo>
                  <a:lnTo>
                    <a:pt x="17884627" y="0"/>
                  </a:lnTo>
                  <a:lnTo>
                    <a:pt x="17931878" y="9399"/>
                  </a:lnTo>
                  <a:lnTo>
                    <a:pt x="17971940" y="36173"/>
                  </a:lnTo>
                  <a:lnTo>
                    <a:pt x="17998696" y="76225"/>
                  </a:lnTo>
                  <a:lnTo>
                    <a:pt x="18008093" y="123465"/>
                  </a:lnTo>
                  <a:lnTo>
                    <a:pt x="18008093" y="2185586"/>
                  </a:lnTo>
                  <a:lnTo>
                    <a:pt x="17998390" y="2233643"/>
                  </a:lnTo>
                  <a:lnTo>
                    <a:pt x="17971929" y="2272888"/>
                  </a:lnTo>
                  <a:lnTo>
                    <a:pt x="17932684" y="2299349"/>
                  </a:lnTo>
                  <a:lnTo>
                    <a:pt x="17884627" y="2309052"/>
                  </a:lnTo>
                  <a:lnTo>
                    <a:pt x="123463" y="2309052"/>
                  </a:lnTo>
                  <a:lnTo>
                    <a:pt x="75406" y="2299349"/>
                  </a:lnTo>
                  <a:lnTo>
                    <a:pt x="36161" y="2272888"/>
                  </a:lnTo>
                  <a:lnTo>
                    <a:pt x="9702" y="2233643"/>
                  </a:lnTo>
                  <a:lnTo>
                    <a:pt x="0" y="2185586"/>
                  </a:lnTo>
                  <a:lnTo>
                    <a:pt x="0" y="123465"/>
                  </a:lnTo>
                  <a:close/>
                </a:path>
              </a:pathLst>
            </a:custGeom>
            <a:ln w="23559">
              <a:solidFill>
                <a:srgbClr val="E26B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76478" y="2551634"/>
              <a:ext cx="2054225" cy="1140460"/>
            </a:xfrm>
            <a:custGeom>
              <a:avLst/>
              <a:gdLst/>
              <a:ahLst/>
              <a:cxnLst/>
              <a:rect l="l" t="t" r="r" b="b"/>
              <a:pathLst>
                <a:path w="2054225" h="1140460">
                  <a:moveTo>
                    <a:pt x="1863581" y="1140273"/>
                  </a:moveTo>
                  <a:lnTo>
                    <a:pt x="0" y="1140273"/>
                  </a:lnTo>
                  <a:lnTo>
                    <a:pt x="8" y="0"/>
                  </a:lnTo>
                  <a:lnTo>
                    <a:pt x="1863581" y="0"/>
                  </a:lnTo>
                  <a:lnTo>
                    <a:pt x="1907155" y="5019"/>
                  </a:lnTo>
                  <a:lnTo>
                    <a:pt x="1947156" y="19316"/>
                  </a:lnTo>
                  <a:lnTo>
                    <a:pt x="1982442" y="41750"/>
                  </a:lnTo>
                  <a:lnTo>
                    <a:pt x="2011872" y="71181"/>
                  </a:lnTo>
                  <a:lnTo>
                    <a:pt x="2034306" y="106466"/>
                  </a:lnTo>
                  <a:lnTo>
                    <a:pt x="2048603" y="146467"/>
                  </a:lnTo>
                  <a:lnTo>
                    <a:pt x="2053623" y="190042"/>
                  </a:lnTo>
                  <a:lnTo>
                    <a:pt x="2053623" y="950230"/>
                  </a:lnTo>
                  <a:lnTo>
                    <a:pt x="2039161" y="1022952"/>
                  </a:lnTo>
                  <a:lnTo>
                    <a:pt x="1997970" y="1084620"/>
                  </a:lnTo>
                  <a:lnTo>
                    <a:pt x="1936310" y="1125811"/>
                  </a:lnTo>
                  <a:lnTo>
                    <a:pt x="1863581" y="1140273"/>
                  </a:lnTo>
                  <a:close/>
                </a:path>
              </a:pathLst>
            </a:custGeom>
            <a:solidFill>
              <a:srgbClr val="E26B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76478" y="2551634"/>
              <a:ext cx="2054225" cy="1140460"/>
            </a:xfrm>
            <a:custGeom>
              <a:avLst/>
              <a:gdLst/>
              <a:ahLst/>
              <a:cxnLst/>
              <a:rect l="l" t="t" r="r" b="b"/>
              <a:pathLst>
                <a:path w="2054225" h="1140460">
                  <a:moveTo>
                    <a:pt x="2053622" y="190042"/>
                  </a:moveTo>
                  <a:lnTo>
                    <a:pt x="2053622" y="950230"/>
                  </a:lnTo>
                  <a:lnTo>
                    <a:pt x="2049938" y="987475"/>
                  </a:lnTo>
                  <a:lnTo>
                    <a:pt x="2039161" y="1022952"/>
                  </a:lnTo>
                  <a:lnTo>
                    <a:pt x="1997970" y="1084620"/>
                  </a:lnTo>
                  <a:lnTo>
                    <a:pt x="1936310" y="1125811"/>
                  </a:lnTo>
                  <a:lnTo>
                    <a:pt x="1863580" y="1140272"/>
                  </a:lnTo>
                  <a:lnTo>
                    <a:pt x="8" y="1140272"/>
                  </a:lnTo>
                  <a:lnTo>
                    <a:pt x="8" y="0"/>
                  </a:lnTo>
                  <a:lnTo>
                    <a:pt x="1863580" y="0"/>
                  </a:lnTo>
                  <a:lnTo>
                    <a:pt x="1907155" y="5019"/>
                  </a:lnTo>
                  <a:lnTo>
                    <a:pt x="1947156" y="19316"/>
                  </a:lnTo>
                  <a:lnTo>
                    <a:pt x="1982441" y="41750"/>
                  </a:lnTo>
                  <a:lnTo>
                    <a:pt x="2011872" y="71181"/>
                  </a:lnTo>
                  <a:lnTo>
                    <a:pt x="2034306" y="106466"/>
                  </a:lnTo>
                  <a:lnTo>
                    <a:pt x="2048603" y="146467"/>
                  </a:lnTo>
                  <a:lnTo>
                    <a:pt x="2053622" y="190042"/>
                  </a:lnTo>
                  <a:close/>
                </a:path>
              </a:pathLst>
            </a:custGeom>
            <a:ln w="47118">
              <a:solidFill>
                <a:srgbClr val="E26B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881220" y="2355224"/>
            <a:ext cx="13159105" cy="1731010"/>
          </a:xfrm>
          <a:prstGeom prst="rect">
            <a:avLst/>
          </a:prstGeom>
        </p:spPr>
        <p:txBody>
          <a:bodyPr vert="horz" wrap="square" lIns="0" tIns="2178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14"/>
              </a:spcBef>
            </a:pPr>
            <a:r>
              <a:rPr sz="3800" b="1" spc="-10" dirty="0">
                <a:solidFill>
                  <a:srgbClr val="FFFFFF"/>
                </a:solidFill>
                <a:latin typeface="Tahoma"/>
                <a:cs typeface="Tahoma"/>
              </a:rPr>
              <a:t>Ví </a:t>
            </a:r>
            <a:r>
              <a:rPr sz="3800" b="1" spc="-695" dirty="0">
                <a:solidFill>
                  <a:srgbClr val="FFFFFF"/>
                </a:solidFill>
                <a:latin typeface="Tahoma"/>
                <a:cs typeface="Tahoma"/>
              </a:rPr>
              <a:t>dụ</a:t>
            </a:r>
            <a:r>
              <a:rPr sz="3800" b="1" spc="-4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800" b="1" spc="-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3800" dirty="0">
              <a:latin typeface="Tahoma"/>
              <a:cs typeface="Tahoma"/>
            </a:endParaRPr>
          </a:p>
          <a:p>
            <a:pPr marL="3181350">
              <a:lnSpc>
                <a:spcPct val="100000"/>
              </a:lnSpc>
              <a:spcBef>
                <a:spcPts val="1910"/>
              </a:spcBef>
            </a:pPr>
            <a:r>
              <a:rPr sz="4450" spc="-5" dirty="0">
                <a:latin typeface="Times New Roman"/>
                <a:cs typeface="Times New Roman"/>
              </a:rPr>
              <a:t>Không </a:t>
            </a:r>
            <a:r>
              <a:rPr sz="4450" dirty="0">
                <a:latin typeface="Times New Roman"/>
                <a:cs typeface="Times New Roman"/>
              </a:rPr>
              <a:t>dùng </a:t>
            </a:r>
            <a:r>
              <a:rPr sz="4450" spc="-10" dirty="0">
                <a:latin typeface="Times New Roman"/>
                <a:cs typeface="Times New Roman"/>
              </a:rPr>
              <a:t>máy tính </a:t>
            </a:r>
            <a:r>
              <a:rPr sz="4450" dirty="0">
                <a:latin typeface="Times New Roman"/>
                <a:cs typeface="Times New Roman"/>
              </a:rPr>
              <a:t>, </a:t>
            </a:r>
            <a:r>
              <a:rPr sz="4450" spc="-10" dirty="0">
                <a:latin typeface="Times New Roman"/>
                <a:cs typeface="Times New Roman"/>
              </a:rPr>
              <a:t>tính </a:t>
            </a:r>
            <a:r>
              <a:rPr sz="4450" dirty="0">
                <a:latin typeface="Times New Roman"/>
                <a:cs typeface="Times New Roman"/>
              </a:rPr>
              <a:t>giá </a:t>
            </a:r>
            <a:r>
              <a:rPr sz="4450" spc="-10" dirty="0">
                <a:latin typeface="Times New Roman"/>
                <a:cs typeface="Times New Roman"/>
              </a:rPr>
              <a:t>trị </a:t>
            </a:r>
            <a:r>
              <a:rPr sz="4450" dirty="0">
                <a:latin typeface="Times New Roman"/>
                <a:cs typeface="Times New Roman"/>
              </a:rPr>
              <a:t>biểu</a:t>
            </a:r>
            <a:r>
              <a:rPr sz="4450" spc="-25" dirty="0">
                <a:latin typeface="Times New Roman"/>
                <a:cs typeface="Times New Roman"/>
              </a:rPr>
              <a:t> </a:t>
            </a:r>
            <a:r>
              <a:rPr sz="4450" spc="-5" dirty="0">
                <a:latin typeface="Times New Roman"/>
                <a:cs typeface="Times New Roman"/>
              </a:rPr>
              <a:t>thức</a:t>
            </a:r>
            <a:endParaRPr sz="4450" dirty="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049291" y="2387357"/>
            <a:ext cx="13402310" cy="2766060"/>
            <a:chOff x="1049291" y="2387357"/>
            <a:chExt cx="13402310" cy="2766060"/>
          </a:xfrm>
        </p:grpSpPr>
        <p:sp>
          <p:nvSpPr>
            <p:cNvPr id="31" name="object 31"/>
            <p:cNvSpPr/>
            <p:nvPr/>
          </p:nvSpPr>
          <p:spPr>
            <a:xfrm>
              <a:off x="1127629" y="2770409"/>
              <a:ext cx="492125" cy="776605"/>
            </a:xfrm>
            <a:custGeom>
              <a:avLst/>
              <a:gdLst/>
              <a:ahLst/>
              <a:cxnLst/>
              <a:rect l="l" t="t" r="r" b="b"/>
              <a:pathLst>
                <a:path w="492125" h="776604">
                  <a:moveTo>
                    <a:pt x="491947" y="776554"/>
                  </a:moveTo>
                  <a:lnTo>
                    <a:pt x="0" y="776554"/>
                  </a:lnTo>
                  <a:lnTo>
                    <a:pt x="0" y="0"/>
                  </a:lnTo>
                  <a:lnTo>
                    <a:pt x="491947" y="0"/>
                  </a:lnTo>
                  <a:lnTo>
                    <a:pt x="491947" y="77655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049286" y="2387364"/>
              <a:ext cx="777240" cy="1351915"/>
            </a:xfrm>
            <a:custGeom>
              <a:avLst/>
              <a:gdLst/>
              <a:ahLst/>
              <a:cxnLst/>
              <a:rect l="l" t="t" r="r" b="b"/>
              <a:pathLst>
                <a:path w="777239" h="1351914">
                  <a:moveTo>
                    <a:pt x="777125" y="308648"/>
                  </a:moveTo>
                  <a:lnTo>
                    <a:pt x="774674" y="276733"/>
                  </a:lnTo>
                  <a:lnTo>
                    <a:pt x="764590" y="246367"/>
                  </a:lnTo>
                  <a:lnTo>
                    <a:pt x="726973" y="173164"/>
                  </a:lnTo>
                  <a:lnTo>
                    <a:pt x="726973" y="306578"/>
                  </a:lnTo>
                  <a:lnTo>
                    <a:pt x="598728" y="530567"/>
                  </a:lnTo>
                  <a:lnTo>
                    <a:pt x="598728" y="1263840"/>
                  </a:lnTo>
                  <a:lnTo>
                    <a:pt x="541845" y="1263840"/>
                  </a:lnTo>
                  <a:lnTo>
                    <a:pt x="541845" y="1159497"/>
                  </a:lnTo>
                  <a:lnTo>
                    <a:pt x="598728" y="1159497"/>
                  </a:lnTo>
                  <a:lnTo>
                    <a:pt x="598728" y="1071651"/>
                  </a:lnTo>
                  <a:lnTo>
                    <a:pt x="541845" y="1071651"/>
                  </a:lnTo>
                  <a:lnTo>
                    <a:pt x="541845" y="1034249"/>
                  </a:lnTo>
                  <a:lnTo>
                    <a:pt x="598728" y="1034249"/>
                  </a:lnTo>
                  <a:lnTo>
                    <a:pt x="598728" y="903198"/>
                  </a:lnTo>
                  <a:lnTo>
                    <a:pt x="541845" y="903198"/>
                  </a:lnTo>
                  <a:lnTo>
                    <a:pt x="541845" y="754964"/>
                  </a:lnTo>
                  <a:lnTo>
                    <a:pt x="581647" y="684606"/>
                  </a:lnTo>
                  <a:lnTo>
                    <a:pt x="598728" y="684606"/>
                  </a:lnTo>
                  <a:lnTo>
                    <a:pt x="598728" y="530567"/>
                  </a:lnTo>
                  <a:lnTo>
                    <a:pt x="560603" y="597141"/>
                  </a:lnTo>
                  <a:lnTo>
                    <a:pt x="541845" y="597141"/>
                  </a:lnTo>
                  <a:lnTo>
                    <a:pt x="521944" y="603897"/>
                  </a:lnTo>
                  <a:lnTo>
                    <a:pt x="508749" y="619137"/>
                  </a:lnTo>
                  <a:lnTo>
                    <a:pt x="508749" y="968667"/>
                  </a:lnTo>
                  <a:lnTo>
                    <a:pt x="505891" y="971981"/>
                  </a:lnTo>
                  <a:lnTo>
                    <a:pt x="495185" y="999782"/>
                  </a:lnTo>
                  <a:lnTo>
                    <a:pt x="491274" y="1034249"/>
                  </a:lnTo>
                  <a:lnTo>
                    <a:pt x="491274" y="1071651"/>
                  </a:lnTo>
                  <a:lnTo>
                    <a:pt x="491274" y="1159497"/>
                  </a:lnTo>
                  <a:lnTo>
                    <a:pt x="491274" y="1263840"/>
                  </a:lnTo>
                  <a:lnTo>
                    <a:pt x="469925" y="1263840"/>
                  </a:lnTo>
                  <a:lnTo>
                    <a:pt x="469925" y="1159497"/>
                  </a:lnTo>
                  <a:lnTo>
                    <a:pt x="491274" y="1159497"/>
                  </a:lnTo>
                  <a:lnTo>
                    <a:pt x="491274" y="1071651"/>
                  </a:lnTo>
                  <a:lnTo>
                    <a:pt x="469925" y="1071651"/>
                  </a:lnTo>
                  <a:lnTo>
                    <a:pt x="450113" y="1078433"/>
                  </a:lnTo>
                  <a:lnTo>
                    <a:pt x="434136" y="1097038"/>
                  </a:lnTo>
                  <a:lnTo>
                    <a:pt x="428904" y="1110703"/>
                  </a:lnTo>
                  <a:lnTo>
                    <a:pt x="423735" y="1097038"/>
                  </a:lnTo>
                  <a:lnTo>
                    <a:pt x="407873" y="1078433"/>
                  </a:lnTo>
                  <a:lnTo>
                    <a:pt x="388213" y="1071651"/>
                  </a:lnTo>
                  <a:lnTo>
                    <a:pt x="388213" y="1159497"/>
                  </a:lnTo>
                  <a:lnTo>
                    <a:pt x="388213" y="1263840"/>
                  </a:lnTo>
                  <a:lnTo>
                    <a:pt x="257086" y="1263840"/>
                  </a:lnTo>
                  <a:lnTo>
                    <a:pt x="257086" y="1159497"/>
                  </a:lnTo>
                  <a:lnTo>
                    <a:pt x="388213" y="1159497"/>
                  </a:lnTo>
                  <a:lnTo>
                    <a:pt x="388213" y="1071651"/>
                  </a:lnTo>
                  <a:lnTo>
                    <a:pt x="257086" y="1071651"/>
                  </a:lnTo>
                  <a:lnTo>
                    <a:pt x="238747" y="1078433"/>
                  </a:lnTo>
                  <a:lnTo>
                    <a:pt x="222745" y="1097038"/>
                  </a:lnTo>
                  <a:lnTo>
                    <a:pt x="218173" y="1108290"/>
                  </a:lnTo>
                  <a:lnTo>
                    <a:pt x="213906" y="1097038"/>
                  </a:lnTo>
                  <a:lnTo>
                    <a:pt x="198018" y="1078433"/>
                  </a:lnTo>
                  <a:lnTo>
                    <a:pt x="178320" y="1071651"/>
                  </a:lnTo>
                  <a:lnTo>
                    <a:pt x="178320" y="1159497"/>
                  </a:lnTo>
                  <a:lnTo>
                    <a:pt x="178320" y="1263840"/>
                  </a:lnTo>
                  <a:lnTo>
                    <a:pt x="156679" y="1263840"/>
                  </a:lnTo>
                  <a:lnTo>
                    <a:pt x="156679" y="1159497"/>
                  </a:lnTo>
                  <a:lnTo>
                    <a:pt x="178320" y="1159497"/>
                  </a:lnTo>
                  <a:lnTo>
                    <a:pt x="178320" y="1071651"/>
                  </a:lnTo>
                  <a:lnTo>
                    <a:pt x="156679" y="1071651"/>
                  </a:lnTo>
                  <a:lnTo>
                    <a:pt x="156679" y="1034249"/>
                  </a:lnTo>
                  <a:lnTo>
                    <a:pt x="152806" y="999782"/>
                  </a:lnTo>
                  <a:lnTo>
                    <a:pt x="142189" y="971981"/>
                  </a:lnTo>
                  <a:lnTo>
                    <a:pt x="139344" y="968667"/>
                  </a:lnTo>
                  <a:lnTo>
                    <a:pt x="142189" y="965352"/>
                  </a:lnTo>
                  <a:lnTo>
                    <a:pt x="152806" y="937602"/>
                  </a:lnTo>
                  <a:lnTo>
                    <a:pt x="156679" y="903198"/>
                  </a:lnTo>
                  <a:lnTo>
                    <a:pt x="156679" y="684606"/>
                  </a:lnTo>
                  <a:lnTo>
                    <a:pt x="152806" y="650176"/>
                  </a:lnTo>
                  <a:lnTo>
                    <a:pt x="142189" y="622427"/>
                  </a:lnTo>
                  <a:lnTo>
                    <a:pt x="138404" y="618032"/>
                  </a:lnTo>
                  <a:lnTo>
                    <a:pt x="142189" y="613638"/>
                  </a:lnTo>
                  <a:lnTo>
                    <a:pt x="152806" y="586003"/>
                  </a:lnTo>
                  <a:lnTo>
                    <a:pt x="156679" y="551713"/>
                  </a:lnTo>
                  <a:lnTo>
                    <a:pt x="156679" y="513829"/>
                  </a:lnTo>
                  <a:lnTo>
                    <a:pt x="178320" y="513829"/>
                  </a:lnTo>
                  <a:lnTo>
                    <a:pt x="198018" y="507111"/>
                  </a:lnTo>
                  <a:lnTo>
                    <a:pt x="213906" y="488632"/>
                  </a:lnTo>
                  <a:lnTo>
                    <a:pt x="218198" y="477443"/>
                  </a:lnTo>
                  <a:lnTo>
                    <a:pt x="222796" y="488632"/>
                  </a:lnTo>
                  <a:lnTo>
                    <a:pt x="238861" y="507111"/>
                  </a:lnTo>
                  <a:lnTo>
                    <a:pt x="257276" y="513829"/>
                  </a:lnTo>
                  <a:lnTo>
                    <a:pt x="295160" y="513829"/>
                  </a:lnTo>
                  <a:lnTo>
                    <a:pt x="292442" y="536524"/>
                  </a:lnTo>
                  <a:lnTo>
                    <a:pt x="293776" y="553186"/>
                  </a:lnTo>
                  <a:lnTo>
                    <a:pt x="291261" y="553186"/>
                  </a:lnTo>
                  <a:lnTo>
                    <a:pt x="288124" y="558647"/>
                  </a:lnTo>
                  <a:lnTo>
                    <a:pt x="258203" y="594042"/>
                  </a:lnTo>
                  <a:lnTo>
                    <a:pt x="206756" y="859536"/>
                  </a:lnTo>
                  <a:lnTo>
                    <a:pt x="203822" y="880910"/>
                  </a:lnTo>
                  <a:lnTo>
                    <a:pt x="204406" y="903312"/>
                  </a:lnTo>
                  <a:lnTo>
                    <a:pt x="216141" y="947077"/>
                  </a:lnTo>
                  <a:lnTo>
                    <a:pt x="253695" y="974432"/>
                  </a:lnTo>
                  <a:lnTo>
                    <a:pt x="259956" y="974432"/>
                  </a:lnTo>
                  <a:lnTo>
                    <a:pt x="263093" y="968971"/>
                  </a:lnTo>
                  <a:lnTo>
                    <a:pt x="422706" y="908773"/>
                  </a:lnTo>
                  <a:lnTo>
                    <a:pt x="435622" y="900925"/>
                  </a:lnTo>
                  <a:lnTo>
                    <a:pt x="446176" y="886904"/>
                  </a:lnTo>
                  <a:lnTo>
                    <a:pt x="454393" y="868781"/>
                  </a:lnTo>
                  <a:lnTo>
                    <a:pt x="458787" y="853719"/>
                  </a:lnTo>
                  <a:lnTo>
                    <a:pt x="460527" y="854075"/>
                  </a:lnTo>
                  <a:lnTo>
                    <a:pt x="463664" y="854075"/>
                  </a:lnTo>
                  <a:lnTo>
                    <a:pt x="473024" y="852957"/>
                  </a:lnTo>
                  <a:lnTo>
                    <a:pt x="482079" y="849287"/>
                  </a:lnTo>
                  <a:lnTo>
                    <a:pt x="490550" y="842530"/>
                  </a:lnTo>
                  <a:lnTo>
                    <a:pt x="491274" y="841552"/>
                  </a:lnTo>
                  <a:lnTo>
                    <a:pt x="491274" y="903198"/>
                  </a:lnTo>
                  <a:lnTo>
                    <a:pt x="495185" y="937602"/>
                  </a:lnTo>
                  <a:lnTo>
                    <a:pt x="505891" y="965352"/>
                  </a:lnTo>
                  <a:lnTo>
                    <a:pt x="508749" y="968667"/>
                  </a:lnTo>
                  <a:lnTo>
                    <a:pt x="508749" y="619137"/>
                  </a:lnTo>
                  <a:lnTo>
                    <a:pt x="505891" y="622427"/>
                  </a:lnTo>
                  <a:lnTo>
                    <a:pt x="495185" y="650176"/>
                  </a:lnTo>
                  <a:lnTo>
                    <a:pt x="491274" y="684606"/>
                  </a:lnTo>
                  <a:lnTo>
                    <a:pt x="491274" y="718248"/>
                  </a:lnTo>
                  <a:lnTo>
                    <a:pt x="463664" y="766470"/>
                  </a:lnTo>
                  <a:lnTo>
                    <a:pt x="410197" y="668312"/>
                  </a:lnTo>
                  <a:lnTo>
                    <a:pt x="410197" y="826719"/>
                  </a:lnTo>
                  <a:lnTo>
                    <a:pt x="253695" y="886904"/>
                  </a:lnTo>
                  <a:lnTo>
                    <a:pt x="300647" y="640715"/>
                  </a:lnTo>
                  <a:lnTo>
                    <a:pt x="410197" y="826719"/>
                  </a:lnTo>
                  <a:lnTo>
                    <a:pt x="410197" y="668312"/>
                  </a:lnTo>
                  <a:lnTo>
                    <a:pt x="341414" y="542010"/>
                  </a:lnTo>
                  <a:lnTo>
                    <a:pt x="363118" y="506247"/>
                  </a:lnTo>
                  <a:lnTo>
                    <a:pt x="371843" y="497738"/>
                  </a:lnTo>
                  <a:lnTo>
                    <a:pt x="379476" y="486587"/>
                  </a:lnTo>
                  <a:lnTo>
                    <a:pt x="401967" y="442252"/>
                  </a:lnTo>
                  <a:lnTo>
                    <a:pt x="617258" y="87604"/>
                  </a:lnTo>
                  <a:lnTo>
                    <a:pt x="726973" y="306578"/>
                  </a:lnTo>
                  <a:lnTo>
                    <a:pt x="726973" y="173164"/>
                  </a:lnTo>
                  <a:lnTo>
                    <a:pt x="683006" y="87604"/>
                  </a:lnTo>
                  <a:lnTo>
                    <a:pt x="654875" y="32854"/>
                  </a:lnTo>
                  <a:lnTo>
                    <a:pt x="647230" y="21564"/>
                  </a:lnTo>
                  <a:lnTo>
                    <a:pt x="638416" y="12319"/>
                  </a:lnTo>
                  <a:lnTo>
                    <a:pt x="628421" y="5130"/>
                  </a:lnTo>
                  <a:lnTo>
                    <a:pt x="617258" y="0"/>
                  </a:lnTo>
                  <a:lnTo>
                    <a:pt x="607910" y="1968"/>
                  </a:lnTo>
                  <a:lnTo>
                    <a:pt x="598843" y="7518"/>
                  </a:lnTo>
                  <a:lnTo>
                    <a:pt x="590372" y="16167"/>
                  </a:lnTo>
                  <a:lnTo>
                    <a:pt x="582777" y="27368"/>
                  </a:lnTo>
                  <a:lnTo>
                    <a:pt x="427380" y="280289"/>
                  </a:lnTo>
                  <a:lnTo>
                    <a:pt x="427215" y="279869"/>
                  </a:lnTo>
                  <a:lnTo>
                    <a:pt x="415912" y="264553"/>
                  </a:lnTo>
                  <a:lnTo>
                    <a:pt x="402831" y="255358"/>
                  </a:lnTo>
                  <a:lnTo>
                    <a:pt x="388886" y="252285"/>
                  </a:lnTo>
                  <a:lnTo>
                    <a:pt x="388886" y="339471"/>
                  </a:lnTo>
                  <a:lnTo>
                    <a:pt x="373557" y="367880"/>
                  </a:lnTo>
                  <a:lnTo>
                    <a:pt x="337451" y="426643"/>
                  </a:lnTo>
                  <a:lnTo>
                    <a:pt x="257276" y="426643"/>
                  </a:lnTo>
                  <a:lnTo>
                    <a:pt x="257276" y="339471"/>
                  </a:lnTo>
                  <a:lnTo>
                    <a:pt x="388886" y="339471"/>
                  </a:lnTo>
                  <a:lnTo>
                    <a:pt x="388886" y="252285"/>
                  </a:lnTo>
                  <a:lnTo>
                    <a:pt x="257276" y="252285"/>
                  </a:lnTo>
                  <a:lnTo>
                    <a:pt x="238861" y="259016"/>
                  </a:lnTo>
                  <a:lnTo>
                    <a:pt x="222796" y="277482"/>
                  </a:lnTo>
                  <a:lnTo>
                    <a:pt x="218198" y="288683"/>
                  </a:lnTo>
                  <a:lnTo>
                    <a:pt x="213906" y="277482"/>
                  </a:lnTo>
                  <a:lnTo>
                    <a:pt x="198018" y="259016"/>
                  </a:lnTo>
                  <a:lnTo>
                    <a:pt x="178320" y="252285"/>
                  </a:lnTo>
                  <a:lnTo>
                    <a:pt x="178320" y="339471"/>
                  </a:lnTo>
                  <a:lnTo>
                    <a:pt x="178320" y="426643"/>
                  </a:lnTo>
                  <a:lnTo>
                    <a:pt x="156679" y="426643"/>
                  </a:lnTo>
                  <a:lnTo>
                    <a:pt x="156679" y="339471"/>
                  </a:lnTo>
                  <a:lnTo>
                    <a:pt x="178320" y="339471"/>
                  </a:lnTo>
                  <a:lnTo>
                    <a:pt x="178320" y="252285"/>
                  </a:lnTo>
                  <a:lnTo>
                    <a:pt x="106540" y="252285"/>
                  </a:lnTo>
                  <a:lnTo>
                    <a:pt x="106540" y="339471"/>
                  </a:lnTo>
                  <a:lnTo>
                    <a:pt x="106540" y="426643"/>
                  </a:lnTo>
                  <a:lnTo>
                    <a:pt x="106540" y="1263840"/>
                  </a:lnTo>
                  <a:lnTo>
                    <a:pt x="50139" y="1263840"/>
                  </a:lnTo>
                  <a:lnTo>
                    <a:pt x="50139" y="1159497"/>
                  </a:lnTo>
                  <a:lnTo>
                    <a:pt x="106540" y="1159497"/>
                  </a:lnTo>
                  <a:lnTo>
                    <a:pt x="106540" y="1071651"/>
                  </a:lnTo>
                  <a:lnTo>
                    <a:pt x="50139" y="1071651"/>
                  </a:lnTo>
                  <a:lnTo>
                    <a:pt x="50139" y="1034249"/>
                  </a:lnTo>
                  <a:lnTo>
                    <a:pt x="106540" y="1034249"/>
                  </a:lnTo>
                  <a:lnTo>
                    <a:pt x="106540" y="903198"/>
                  </a:lnTo>
                  <a:lnTo>
                    <a:pt x="50139" y="903198"/>
                  </a:lnTo>
                  <a:lnTo>
                    <a:pt x="50139" y="684606"/>
                  </a:lnTo>
                  <a:lnTo>
                    <a:pt x="106540" y="684606"/>
                  </a:lnTo>
                  <a:lnTo>
                    <a:pt x="106540" y="551713"/>
                  </a:lnTo>
                  <a:lnTo>
                    <a:pt x="50139" y="551713"/>
                  </a:lnTo>
                  <a:lnTo>
                    <a:pt x="50139" y="513829"/>
                  </a:lnTo>
                  <a:lnTo>
                    <a:pt x="106540" y="513829"/>
                  </a:lnTo>
                  <a:lnTo>
                    <a:pt x="106540" y="426643"/>
                  </a:lnTo>
                  <a:lnTo>
                    <a:pt x="50139" y="426643"/>
                  </a:lnTo>
                  <a:lnTo>
                    <a:pt x="50139" y="339471"/>
                  </a:lnTo>
                  <a:lnTo>
                    <a:pt x="106540" y="339471"/>
                  </a:lnTo>
                  <a:lnTo>
                    <a:pt x="106540" y="252285"/>
                  </a:lnTo>
                  <a:lnTo>
                    <a:pt x="50139" y="252285"/>
                  </a:lnTo>
                  <a:lnTo>
                    <a:pt x="30403" y="259003"/>
                  </a:lnTo>
                  <a:lnTo>
                    <a:pt x="14465" y="277482"/>
                  </a:lnTo>
                  <a:lnTo>
                    <a:pt x="8267" y="293636"/>
                  </a:lnTo>
                  <a:lnTo>
                    <a:pt x="3860" y="305117"/>
                  </a:lnTo>
                  <a:lnTo>
                    <a:pt x="0" y="339394"/>
                  </a:lnTo>
                  <a:lnTo>
                    <a:pt x="0" y="426643"/>
                  </a:lnTo>
                  <a:lnTo>
                    <a:pt x="0" y="551713"/>
                  </a:lnTo>
                  <a:lnTo>
                    <a:pt x="3860" y="586003"/>
                  </a:lnTo>
                  <a:lnTo>
                    <a:pt x="14490" y="613638"/>
                  </a:lnTo>
                  <a:lnTo>
                    <a:pt x="18262" y="618032"/>
                  </a:lnTo>
                  <a:lnTo>
                    <a:pt x="14490" y="622427"/>
                  </a:lnTo>
                  <a:lnTo>
                    <a:pt x="3860" y="650176"/>
                  </a:lnTo>
                  <a:lnTo>
                    <a:pt x="0" y="684606"/>
                  </a:lnTo>
                  <a:lnTo>
                    <a:pt x="0" y="903198"/>
                  </a:lnTo>
                  <a:lnTo>
                    <a:pt x="3860" y="937602"/>
                  </a:lnTo>
                  <a:lnTo>
                    <a:pt x="14490" y="965352"/>
                  </a:lnTo>
                  <a:lnTo>
                    <a:pt x="17322" y="968667"/>
                  </a:lnTo>
                  <a:lnTo>
                    <a:pt x="14490" y="971981"/>
                  </a:lnTo>
                  <a:lnTo>
                    <a:pt x="3860" y="999782"/>
                  </a:lnTo>
                  <a:lnTo>
                    <a:pt x="0" y="1034249"/>
                  </a:lnTo>
                  <a:lnTo>
                    <a:pt x="0" y="1159497"/>
                  </a:lnTo>
                  <a:lnTo>
                    <a:pt x="0" y="1263840"/>
                  </a:lnTo>
                  <a:lnTo>
                    <a:pt x="0" y="1264132"/>
                  </a:lnTo>
                  <a:lnTo>
                    <a:pt x="3860" y="1296289"/>
                  </a:lnTo>
                  <a:lnTo>
                    <a:pt x="14490" y="1324343"/>
                  </a:lnTo>
                  <a:lnTo>
                    <a:pt x="24015" y="1336230"/>
                  </a:lnTo>
                  <a:lnTo>
                    <a:pt x="30353" y="1344155"/>
                  </a:lnTo>
                  <a:lnTo>
                    <a:pt x="33312" y="1345298"/>
                  </a:lnTo>
                  <a:lnTo>
                    <a:pt x="50050" y="1351711"/>
                  </a:lnTo>
                  <a:lnTo>
                    <a:pt x="106540" y="1351711"/>
                  </a:lnTo>
                  <a:lnTo>
                    <a:pt x="178320" y="1351711"/>
                  </a:lnTo>
                  <a:lnTo>
                    <a:pt x="198018" y="1344155"/>
                  </a:lnTo>
                  <a:lnTo>
                    <a:pt x="213906" y="1324254"/>
                  </a:lnTo>
                  <a:lnTo>
                    <a:pt x="218173" y="1312913"/>
                  </a:lnTo>
                  <a:lnTo>
                    <a:pt x="222745" y="1324254"/>
                  </a:lnTo>
                  <a:lnTo>
                    <a:pt x="238747" y="1344155"/>
                  </a:lnTo>
                  <a:lnTo>
                    <a:pt x="257086" y="1351711"/>
                  </a:lnTo>
                  <a:lnTo>
                    <a:pt x="388213" y="1351711"/>
                  </a:lnTo>
                  <a:lnTo>
                    <a:pt x="407873" y="1344155"/>
                  </a:lnTo>
                  <a:lnTo>
                    <a:pt x="423735" y="1324254"/>
                  </a:lnTo>
                  <a:lnTo>
                    <a:pt x="428904" y="1310487"/>
                  </a:lnTo>
                  <a:lnTo>
                    <a:pt x="434136" y="1324254"/>
                  </a:lnTo>
                  <a:lnTo>
                    <a:pt x="450113" y="1344155"/>
                  </a:lnTo>
                  <a:lnTo>
                    <a:pt x="469925" y="1351711"/>
                  </a:lnTo>
                  <a:lnTo>
                    <a:pt x="541845" y="1351711"/>
                  </a:lnTo>
                  <a:lnTo>
                    <a:pt x="598728" y="1351711"/>
                  </a:lnTo>
                  <a:lnTo>
                    <a:pt x="598944" y="1351711"/>
                  </a:lnTo>
                  <a:lnTo>
                    <a:pt x="618756" y="1344155"/>
                  </a:lnTo>
                  <a:lnTo>
                    <a:pt x="633564" y="1325714"/>
                  </a:lnTo>
                  <a:lnTo>
                    <a:pt x="634669" y="1324343"/>
                  </a:lnTo>
                  <a:lnTo>
                    <a:pt x="638441" y="1314450"/>
                  </a:lnTo>
                  <a:lnTo>
                    <a:pt x="645388" y="1296289"/>
                  </a:lnTo>
                  <a:lnTo>
                    <a:pt x="645401" y="1296111"/>
                  </a:lnTo>
                  <a:lnTo>
                    <a:pt x="649287" y="1264132"/>
                  </a:lnTo>
                  <a:lnTo>
                    <a:pt x="649287" y="1263840"/>
                  </a:lnTo>
                  <a:lnTo>
                    <a:pt x="649287" y="1159497"/>
                  </a:lnTo>
                  <a:lnTo>
                    <a:pt x="649287" y="1034249"/>
                  </a:lnTo>
                  <a:lnTo>
                    <a:pt x="645388" y="999782"/>
                  </a:lnTo>
                  <a:lnTo>
                    <a:pt x="634669" y="971981"/>
                  </a:lnTo>
                  <a:lnTo>
                    <a:pt x="631799" y="968667"/>
                  </a:lnTo>
                  <a:lnTo>
                    <a:pt x="634669" y="965352"/>
                  </a:lnTo>
                  <a:lnTo>
                    <a:pt x="645388" y="937602"/>
                  </a:lnTo>
                  <a:lnTo>
                    <a:pt x="649287" y="903198"/>
                  </a:lnTo>
                  <a:lnTo>
                    <a:pt x="649287" y="684606"/>
                  </a:lnTo>
                  <a:lnTo>
                    <a:pt x="645388" y="650176"/>
                  </a:lnTo>
                  <a:lnTo>
                    <a:pt x="634669" y="622427"/>
                  </a:lnTo>
                  <a:lnTo>
                    <a:pt x="623874" y="609968"/>
                  </a:lnTo>
                  <a:lnTo>
                    <a:pt x="761453" y="366814"/>
                  </a:lnTo>
                  <a:lnTo>
                    <a:pt x="772515" y="339521"/>
                  </a:lnTo>
                  <a:lnTo>
                    <a:pt x="777125" y="308648"/>
                  </a:lnTo>
                  <a:close/>
                </a:path>
              </a:pathLst>
            </a:custGeom>
            <a:solidFill>
              <a:srgbClr val="E26B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98410" y="2475312"/>
              <a:ext cx="678815" cy="1176020"/>
            </a:xfrm>
            <a:custGeom>
              <a:avLst/>
              <a:gdLst/>
              <a:ahLst/>
              <a:cxnLst/>
              <a:rect l="l" t="t" r="r" b="b"/>
              <a:pathLst>
                <a:path w="678814" h="1176020">
                  <a:moveTo>
                    <a:pt x="57099" y="594842"/>
                  </a:moveTo>
                  <a:lnTo>
                    <a:pt x="0" y="594842"/>
                  </a:lnTo>
                  <a:lnTo>
                    <a:pt x="0" y="814730"/>
                  </a:lnTo>
                  <a:lnTo>
                    <a:pt x="57099" y="814730"/>
                  </a:lnTo>
                  <a:lnTo>
                    <a:pt x="57099" y="594842"/>
                  </a:lnTo>
                  <a:close/>
                </a:path>
                <a:path w="678814" h="1176020">
                  <a:moveTo>
                    <a:pt x="128803" y="1071664"/>
                  </a:moveTo>
                  <a:lnTo>
                    <a:pt x="57099" y="1071664"/>
                  </a:lnTo>
                  <a:lnTo>
                    <a:pt x="57099" y="946670"/>
                  </a:lnTo>
                  <a:lnTo>
                    <a:pt x="0" y="946670"/>
                  </a:lnTo>
                  <a:lnTo>
                    <a:pt x="0" y="1071664"/>
                  </a:lnTo>
                  <a:lnTo>
                    <a:pt x="0" y="1175804"/>
                  </a:lnTo>
                  <a:lnTo>
                    <a:pt x="57099" y="1175804"/>
                  </a:lnTo>
                  <a:lnTo>
                    <a:pt x="128803" y="1175804"/>
                  </a:lnTo>
                  <a:lnTo>
                    <a:pt x="128803" y="1071664"/>
                  </a:lnTo>
                  <a:close/>
                </a:path>
                <a:path w="678814" h="1176020">
                  <a:moveTo>
                    <a:pt x="128803" y="252298"/>
                  </a:moveTo>
                  <a:lnTo>
                    <a:pt x="57099" y="252298"/>
                  </a:lnTo>
                  <a:lnTo>
                    <a:pt x="0" y="252298"/>
                  </a:lnTo>
                  <a:lnTo>
                    <a:pt x="0" y="337934"/>
                  </a:lnTo>
                  <a:lnTo>
                    <a:pt x="0" y="465239"/>
                  </a:lnTo>
                  <a:lnTo>
                    <a:pt x="57099" y="465239"/>
                  </a:lnTo>
                  <a:lnTo>
                    <a:pt x="57099" y="337934"/>
                  </a:lnTo>
                  <a:lnTo>
                    <a:pt x="128803" y="337934"/>
                  </a:lnTo>
                  <a:lnTo>
                    <a:pt x="128803" y="252298"/>
                  </a:lnTo>
                  <a:close/>
                </a:path>
                <a:path w="678814" h="1176020">
                  <a:moveTo>
                    <a:pt x="339915" y="1071664"/>
                  </a:moveTo>
                  <a:lnTo>
                    <a:pt x="207137" y="1071664"/>
                  </a:lnTo>
                  <a:lnTo>
                    <a:pt x="207137" y="1175804"/>
                  </a:lnTo>
                  <a:lnTo>
                    <a:pt x="339915" y="1175804"/>
                  </a:lnTo>
                  <a:lnTo>
                    <a:pt x="339915" y="1071664"/>
                  </a:lnTo>
                  <a:close/>
                </a:path>
                <a:path w="678814" h="1176020">
                  <a:moveTo>
                    <a:pt x="339915" y="252298"/>
                  </a:moveTo>
                  <a:lnTo>
                    <a:pt x="207137" y="252298"/>
                  </a:lnTo>
                  <a:lnTo>
                    <a:pt x="207137" y="337934"/>
                  </a:lnTo>
                  <a:lnTo>
                    <a:pt x="292112" y="337934"/>
                  </a:lnTo>
                  <a:lnTo>
                    <a:pt x="339915" y="252298"/>
                  </a:lnTo>
                  <a:close/>
                </a:path>
                <a:path w="678814" h="1176020">
                  <a:moveTo>
                    <a:pt x="361162" y="738365"/>
                  </a:moveTo>
                  <a:lnTo>
                    <a:pt x="250952" y="550875"/>
                  </a:lnTo>
                  <a:lnTo>
                    <a:pt x="204482" y="798525"/>
                  </a:lnTo>
                  <a:lnTo>
                    <a:pt x="361162" y="738365"/>
                  </a:lnTo>
                  <a:close/>
                </a:path>
                <a:path w="678814" h="1176020">
                  <a:moveTo>
                    <a:pt x="549706" y="946670"/>
                  </a:moveTo>
                  <a:lnTo>
                    <a:pt x="492607" y="946670"/>
                  </a:lnTo>
                  <a:lnTo>
                    <a:pt x="492607" y="1071664"/>
                  </a:lnTo>
                  <a:lnTo>
                    <a:pt x="420916" y="1071664"/>
                  </a:lnTo>
                  <a:lnTo>
                    <a:pt x="420916" y="1175804"/>
                  </a:lnTo>
                  <a:lnTo>
                    <a:pt x="492607" y="1175804"/>
                  </a:lnTo>
                  <a:lnTo>
                    <a:pt x="549706" y="1175804"/>
                  </a:lnTo>
                  <a:lnTo>
                    <a:pt x="549706" y="1071664"/>
                  </a:lnTo>
                  <a:lnTo>
                    <a:pt x="549706" y="946670"/>
                  </a:lnTo>
                  <a:close/>
                </a:path>
                <a:path w="678814" h="1176020">
                  <a:moveTo>
                    <a:pt x="549706" y="594842"/>
                  </a:moveTo>
                  <a:lnTo>
                    <a:pt x="492607" y="594842"/>
                  </a:lnTo>
                  <a:lnTo>
                    <a:pt x="492607" y="814730"/>
                  </a:lnTo>
                  <a:lnTo>
                    <a:pt x="549706" y="814730"/>
                  </a:lnTo>
                  <a:lnTo>
                    <a:pt x="549706" y="594842"/>
                  </a:lnTo>
                  <a:close/>
                </a:path>
                <a:path w="678814" h="1176020">
                  <a:moveTo>
                    <a:pt x="678497" y="217576"/>
                  </a:moveTo>
                  <a:lnTo>
                    <a:pt x="568299" y="0"/>
                  </a:lnTo>
                  <a:lnTo>
                    <a:pt x="292112" y="453669"/>
                  </a:lnTo>
                  <a:lnTo>
                    <a:pt x="414274" y="678180"/>
                  </a:lnTo>
                  <a:lnTo>
                    <a:pt x="678497" y="2175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964508" y="4134280"/>
              <a:ext cx="9486582" cy="101868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7"/>
          <p:cNvSpPr txBox="1"/>
          <p:nvPr/>
        </p:nvSpPr>
        <p:spPr>
          <a:xfrm>
            <a:off x="2655948" y="1294739"/>
            <a:ext cx="805370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dirty="0">
                <a:solidFill>
                  <a:srgbClr val="0070BF"/>
                </a:solidFill>
                <a:latin typeface="Tahoma"/>
                <a:cs typeface="Tahoma"/>
              </a:rPr>
              <a:t>CÔNG </a:t>
            </a:r>
            <a:r>
              <a:rPr sz="3950" b="1" spc="-210" dirty="0">
                <a:solidFill>
                  <a:srgbClr val="0070BF"/>
                </a:solidFill>
                <a:latin typeface="Tahoma"/>
                <a:cs typeface="Tahoma"/>
              </a:rPr>
              <a:t>THỨC</a:t>
            </a:r>
            <a:r>
              <a:rPr sz="3950" b="1" spc="395" dirty="0">
                <a:solidFill>
                  <a:srgbClr val="0070BF"/>
                </a:solidFill>
                <a:latin typeface="Tahoma"/>
                <a:cs typeface="Tahoma"/>
              </a:rPr>
              <a:t> </a:t>
            </a:r>
            <a:r>
              <a:rPr sz="3950" b="1" spc="-185" dirty="0">
                <a:solidFill>
                  <a:srgbClr val="0070BF"/>
                </a:solidFill>
                <a:latin typeface="Tahoma"/>
                <a:cs typeface="Tahoma"/>
              </a:rPr>
              <a:t>CỘNG.</a:t>
            </a:r>
            <a:endParaRPr sz="3950" dirty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2541" y="380653"/>
            <a:ext cx="1087120" cy="427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spc="-5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6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8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614" y="298261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0277" y="233296"/>
            <a:ext cx="1214120" cy="82994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2600" spc="-25" dirty="0">
                <a:solidFill>
                  <a:srgbClr val="FFFFFF"/>
                </a:solidFill>
                <a:latin typeface="Arial"/>
                <a:cs typeface="Arial"/>
              </a:rPr>
              <a:t>BÀI</a:t>
            </a:r>
            <a:r>
              <a:rPr sz="26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2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sz="2600" spc="-5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74397" y="627526"/>
            <a:ext cx="238760" cy="4279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b="1" spc="20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2600" dirty="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34857" y="4950575"/>
            <a:ext cx="18037175" cy="5437505"/>
            <a:chOff x="1034857" y="4950575"/>
            <a:chExt cx="18037175" cy="5437505"/>
          </a:xfrm>
        </p:grpSpPr>
        <p:sp>
          <p:nvSpPr>
            <p:cNvPr id="8" name="object 8"/>
            <p:cNvSpPr/>
            <p:nvPr/>
          </p:nvSpPr>
          <p:spPr>
            <a:xfrm>
              <a:off x="1059822" y="5139751"/>
              <a:ext cx="17988915" cy="5224780"/>
            </a:xfrm>
            <a:custGeom>
              <a:avLst/>
              <a:gdLst/>
              <a:ahLst/>
              <a:cxnLst/>
              <a:rect l="l" t="t" r="r" b="b"/>
              <a:pathLst>
                <a:path w="17988915" h="5224780">
                  <a:moveTo>
                    <a:pt x="17824814" y="5224239"/>
                  </a:moveTo>
                  <a:lnTo>
                    <a:pt x="163623" y="5224239"/>
                  </a:lnTo>
                  <a:lnTo>
                    <a:pt x="120126" y="5218395"/>
                  </a:lnTo>
                  <a:lnTo>
                    <a:pt x="81039" y="5201901"/>
                  </a:lnTo>
                  <a:lnTo>
                    <a:pt x="47924" y="5176317"/>
                  </a:lnTo>
                  <a:lnTo>
                    <a:pt x="22339" y="5143202"/>
                  </a:lnTo>
                  <a:lnTo>
                    <a:pt x="5844" y="5104118"/>
                  </a:lnTo>
                  <a:lnTo>
                    <a:pt x="0" y="5060622"/>
                  </a:lnTo>
                  <a:lnTo>
                    <a:pt x="0" y="163617"/>
                  </a:lnTo>
                  <a:lnTo>
                    <a:pt x="5844" y="120121"/>
                  </a:lnTo>
                  <a:lnTo>
                    <a:pt x="22339" y="81036"/>
                  </a:lnTo>
                  <a:lnTo>
                    <a:pt x="47924" y="47922"/>
                  </a:lnTo>
                  <a:lnTo>
                    <a:pt x="81039" y="22338"/>
                  </a:lnTo>
                  <a:lnTo>
                    <a:pt x="120126" y="5844"/>
                  </a:lnTo>
                  <a:lnTo>
                    <a:pt x="163623" y="0"/>
                  </a:lnTo>
                  <a:lnTo>
                    <a:pt x="17824814" y="0"/>
                  </a:lnTo>
                  <a:lnTo>
                    <a:pt x="17887422" y="12452"/>
                  </a:lnTo>
                  <a:lnTo>
                    <a:pt x="17940508" y="47922"/>
                  </a:lnTo>
                  <a:lnTo>
                    <a:pt x="17975979" y="101008"/>
                  </a:lnTo>
                  <a:lnTo>
                    <a:pt x="17988431" y="163617"/>
                  </a:lnTo>
                  <a:lnTo>
                    <a:pt x="17988431" y="5060622"/>
                  </a:lnTo>
                  <a:lnTo>
                    <a:pt x="17982587" y="5104118"/>
                  </a:lnTo>
                  <a:lnTo>
                    <a:pt x="17966092" y="5143202"/>
                  </a:lnTo>
                  <a:lnTo>
                    <a:pt x="17940508" y="5176317"/>
                  </a:lnTo>
                  <a:lnTo>
                    <a:pt x="17907394" y="5201901"/>
                  </a:lnTo>
                  <a:lnTo>
                    <a:pt x="17868309" y="5218395"/>
                  </a:lnTo>
                  <a:lnTo>
                    <a:pt x="17824814" y="5224239"/>
                  </a:lnTo>
                  <a:close/>
                </a:path>
              </a:pathLst>
            </a:custGeom>
            <a:solidFill>
              <a:srgbClr val="DAE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9822" y="5139751"/>
              <a:ext cx="17988915" cy="5224780"/>
            </a:xfrm>
            <a:custGeom>
              <a:avLst/>
              <a:gdLst/>
              <a:ahLst/>
              <a:cxnLst/>
              <a:rect l="l" t="t" r="r" b="b"/>
              <a:pathLst>
                <a:path w="17988915" h="5224780">
                  <a:moveTo>
                    <a:pt x="0" y="163617"/>
                  </a:moveTo>
                  <a:lnTo>
                    <a:pt x="5844" y="120121"/>
                  </a:lnTo>
                  <a:lnTo>
                    <a:pt x="22339" y="81036"/>
                  </a:lnTo>
                  <a:lnTo>
                    <a:pt x="47924" y="47922"/>
                  </a:lnTo>
                  <a:lnTo>
                    <a:pt x="81039" y="22338"/>
                  </a:lnTo>
                  <a:lnTo>
                    <a:pt x="120126" y="5844"/>
                  </a:lnTo>
                  <a:lnTo>
                    <a:pt x="163623" y="0"/>
                  </a:lnTo>
                  <a:lnTo>
                    <a:pt x="17824814" y="0"/>
                  </a:lnTo>
                  <a:lnTo>
                    <a:pt x="17887422" y="12452"/>
                  </a:lnTo>
                  <a:lnTo>
                    <a:pt x="17940508" y="47922"/>
                  </a:lnTo>
                  <a:lnTo>
                    <a:pt x="17975979" y="101008"/>
                  </a:lnTo>
                  <a:lnTo>
                    <a:pt x="17988431" y="163617"/>
                  </a:lnTo>
                  <a:lnTo>
                    <a:pt x="17988431" y="5060622"/>
                  </a:lnTo>
                  <a:lnTo>
                    <a:pt x="17982587" y="5104118"/>
                  </a:lnTo>
                  <a:lnTo>
                    <a:pt x="17966092" y="5143202"/>
                  </a:lnTo>
                  <a:lnTo>
                    <a:pt x="17940508" y="5176317"/>
                  </a:lnTo>
                  <a:lnTo>
                    <a:pt x="17907394" y="5201901"/>
                  </a:lnTo>
                  <a:lnTo>
                    <a:pt x="17868309" y="5218395"/>
                  </a:lnTo>
                  <a:lnTo>
                    <a:pt x="17824814" y="5224239"/>
                  </a:lnTo>
                  <a:lnTo>
                    <a:pt x="163623" y="5224239"/>
                  </a:lnTo>
                  <a:lnTo>
                    <a:pt x="120126" y="5218395"/>
                  </a:lnTo>
                  <a:lnTo>
                    <a:pt x="81039" y="5201901"/>
                  </a:lnTo>
                  <a:lnTo>
                    <a:pt x="47924" y="5176317"/>
                  </a:lnTo>
                  <a:lnTo>
                    <a:pt x="22339" y="5143202"/>
                  </a:lnTo>
                  <a:lnTo>
                    <a:pt x="5844" y="5104118"/>
                  </a:lnTo>
                  <a:lnTo>
                    <a:pt x="0" y="5060622"/>
                  </a:lnTo>
                  <a:lnTo>
                    <a:pt x="0" y="163617"/>
                  </a:lnTo>
                  <a:close/>
                </a:path>
              </a:pathLst>
            </a:custGeom>
            <a:ln w="47118">
              <a:solidFill>
                <a:srgbClr val="0899C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29787" y="4974135"/>
              <a:ext cx="2470785" cy="539115"/>
            </a:xfrm>
            <a:custGeom>
              <a:avLst/>
              <a:gdLst/>
              <a:ahLst/>
              <a:cxnLst/>
              <a:rect l="l" t="t" r="r" b="b"/>
              <a:pathLst>
                <a:path w="2470785" h="539114">
                  <a:moveTo>
                    <a:pt x="2470474" y="538651"/>
                  </a:moveTo>
                  <a:lnTo>
                    <a:pt x="0" y="538651"/>
                  </a:lnTo>
                  <a:lnTo>
                    <a:pt x="0" y="0"/>
                  </a:lnTo>
                  <a:lnTo>
                    <a:pt x="2380689" y="0"/>
                  </a:lnTo>
                  <a:lnTo>
                    <a:pt x="2398284" y="1741"/>
                  </a:lnTo>
                  <a:lnTo>
                    <a:pt x="2444173" y="26300"/>
                  </a:lnTo>
                  <a:lnTo>
                    <a:pt x="2468733" y="72170"/>
                  </a:lnTo>
                  <a:lnTo>
                    <a:pt x="2470474" y="89764"/>
                  </a:lnTo>
                  <a:lnTo>
                    <a:pt x="2470474" y="53865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29787" y="4974134"/>
              <a:ext cx="2470785" cy="539115"/>
            </a:xfrm>
            <a:custGeom>
              <a:avLst/>
              <a:gdLst/>
              <a:ahLst/>
              <a:cxnLst/>
              <a:rect l="l" t="t" r="r" b="b"/>
              <a:pathLst>
                <a:path w="2470785" h="539114">
                  <a:moveTo>
                    <a:pt x="2470474" y="538651"/>
                  </a:moveTo>
                  <a:lnTo>
                    <a:pt x="2470474" y="89764"/>
                  </a:lnTo>
                  <a:lnTo>
                    <a:pt x="2468733" y="72170"/>
                  </a:lnTo>
                  <a:lnTo>
                    <a:pt x="2463639" y="55412"/>
                  </a:lnTo>
                  <a:lnTo>
                    <a:pt x="2430497" y="15086"/>
                  </a:lnTo>
                  <a:lnTo>
                    <a:pt x="2380689" y="0"/>
                  </a:lnTo>
                  <a:lnTo>
                    <a:pt x="0" y="0"/>
                  </a:lnTo>
                  <a:lnTo>
                    <a:pt x="0" y="538651"/>
                  </a:lnTo>
                  <a:lnTo>
                    <a:pt x="2470474" y="538651"/>
                  </a:lnTo>
                  <a:close/>
                </a:path>
              </a:pathLst>
            </a:custGeom>
            <a:ln w="47118">
              <a:solidFill>
                <a:srgbClr val="0899C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58416" y="4974135"/>
              <a:ext cx="745490" cy="539115"/>
            </a:xfrm>
            <a:custGeom>
              <a:avLst/>
              <a:gdLst/>
              <a:ahLst/>
              <a:cxnLst/>
              <a:rect l="l" t="t" r="r" b="b"/>
              <a:pathLst>
                <a:path w="745489" h="539114">
                  <a:moveTo>
                    <a:pt x="744940" y="538651"/>
                  </a:moveTo>
                  <a:lnTo>
                    <a:pt x="89783" y="538651"/>
                  </a:lnTo>
                  <a:lnTo>
                    <a:pt x="54837" y="531597"/>
                  </a:lnTo>
                  <a:lnTo>
                    <a:pt x="26300" y="512358"/>
                  </a:lnTo>
                  <a:lnTo>
                    <a:pt x="7061" y="483825"/>
                  </a:lnTo>
                  <a:lnTo>
                    <a:pt x="6" y="448886"/>
                  </a:lnTo>
                  <a:lnTo>
                    <a:pt x="0" y="0"/>
                  </a:lnTo>
                  <a:lnTo>
                    <a:pt x="655156" y="0"/>
                  </a:lnTo>
                  <a:lnTo>
                    <a:pt x="718639" y="26293"/>
                  </a:lnTo>
                  <a:lnTo>
                    <a:pt x="744934" y="89764"/>
                  </a:lnTo>
                  <a:lnTo>
                    <a:pt x="744940" y="538651"/>
                  </a:lnTo>
                  <a:close/>
                </a:path>
              </a:pathLst>
            </a:custGeom>
            <a:solidFill>
              <a:srgbClr val="0899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58416" y="4974134"/>
              <a:ext cx="745490" cy="539115"/>
            </a:xfrm>
            <a:custGeom>
              <a:avLst/>
              <a:gdLst/>
              <a:ahLst/>
              <a:cxnLst/>
              <a:rect l="l" t="t" r="r" b="b"/>
              <a:pathLst>
                <a:path w="745489" h="539114">
                  <a:moveTo>
                    <a:pt x="89783" y="538651"/>
                  </a:moveTo>
                  <a:lnTo>
                    <a:pt x="744933" y="538651"/>
                  </a:lnTo>
                  <a:lnTo>
                    <a:pt x="744933" y="89764"/>
                  </a:lnTo>
                  <a:lnTo>
                    <a:pt x="737879" y="54826"/>
                  </a:lnTo>
                  <a:lnTo>
                    <a:pt x="718639" y="26293"/>
                  </a:lnTo>
                  <a:lnTo>
                    <a:pt x="690102" y="7054"/>
                  </a:lnTo>
                  <a:lnTo>
                    <a:pt x="655156" y="0"/>
                  </a:lnTo>
                  <a:lnTo>
                    <a:pt x="6" y="0"/>
                  </a:lnTo>
                  <a:lnTo>
                    <a:pt x="6" y="448886"/>
                  </a:lnTo>
                  <a:lnTo>
                    <a:pt x="7061" y="483825"/>
                  </a:lnTo>
                  <a:lnTo>
                    <a:pt x="26300" y="512358"/>
                  </a:lnTo>
                  <a:lnTo>
                    <a:pt x="54837" y="531597"/>
                  </a:lnTo>
                  <a:lnTo>
                    <a:pt x="89783" y="538651"/>
                  </a:lnTo>
                  <a:close/>
                </a:path>
              </a:pathLst>
            </a:custGeom>
            <a:ln w="47118">
              <a:solidFill>
                <a:srgbClr val="0899C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22168" y="5020944"/>
              <a:ext cx="414020" cy="437515"/>
            </a:xfrm>
            <a:custGeom>
              <a:avLst/>
              <a:gdLst/>
              <a:ahLst/>
              <a:cxnLst/>
              <a:rect l="l" t="t" r="r" b="b"/>
              <a:pathLst>
                <a:path w="414019" h="437514">
                  <a:moveTo>
                    <a:pt x="52394" y="437221"/>
                  </a:moveTo>
                  <a:lnTo>
                    <a:pt x="37099" y="433324"/>
                  </a:lnTo>
                  <a:lnTo>
                    <a:pt x="24390" y="426377"/>
                  </a:lnTo>
                  <a:lnTo>
                    <a:pt x="16765" y="416487"/>
                  </a:lnTo>
                  <a:lnTo>
                    <a:pt x="15026" y="404916"/>
                  </a:lnTo>
                  <a:lnTo>
                    <a:pt x="19977" y="392925"/>
                  </a:lnTo>
                  <a:lnTo>
                    <a:pt x="85613" y="294132"/>
                  </a:lnTo>
                  <a:lnTo>
                    <a:pt x="49361" y="269013"/>
                  </a:lnTo>
                  <a:lnTo>
                    <a:pt x="22473" y="237998"/>
                  </a:lnTo>
                  <a:lnTo>
                    <a:pt x="5752" y="201932"/>
                  </a:lnTo>
                  <a:lnTo>
                    <a:pt x="0" y="161659"/>
                  </a:lnTo>
                  <a:lnTo>
                    <a:pt x="7293" y="118501"/>
                  </a:lnTo>
                  <a:lnTo>
                    <a:pt x="27903" y="79833"/>
                  </a:lnTo>
                  <a:lnTo>
                    <a:pt x="59951" y="47139"/>
                  </a:lnTo>
                  <a:lnTo>
                    <a:pt x="101469" y="21954"/>
                  </a:lnTo>
                  <a:lnTo>
                    <a:pt x="150618" y="5738"/>
                  </a:lnTo>
                  <a:lnTo>
                    <a:pt x="205476" y="0"/>
                  </a:lnTo>
                  <a:lnTo>
                    <a:pt x="247079" y="3261"/>
                  </a:lnTo>
                  <a:lnTo>
                    <a:pt x="285740" y="12624"/>
                  </a:lnTo>
                  <a:lnTo>
                    <a:pt x="303566" y="20199"/>
                  </a:lnTo>
                  <a:lnTo>
                    <a:pt x="205476" y="20199"/>
                  </a:lnTo>
                  <a:lnTo>
                    <a:pt x="157475" y="25220"/>
                  </a:lnTo>
                  <a:lnTo>
                    <a:pt x="114470" y="39409"/>
                  </a:lnTo>
                  <a:lnTo>
                    <a:pt x="78123" y="61457"/>
                  </a:lnTo>
                  <a:lnTo>
                    <a:pt x="50100" y="90054"/>
                  </a:lnTo>
                  <a:lnTo>
                    <a:pt x="32065" y="123891"/>
                  </a:lnTo>
                  <a:lnTo>
                    <a:pt x="25684" y="161659"/>
                  </a:lnTo>
                  <a:lnTo>
                    <a:pt x="32065" y="199418"/>
                  </a:lnTo>
                  <a:lnTo>
                    <a:pt x="50100" y="233250"/>
                  </a:lnTo>
                  <a:lnTo>
                    <a:pt x="78123" y="261843"/>
                  </a:lnTo>
                  <a:lnTo>
                    <a:pt x="114470" y="283889"/>
                  </a:lnTo>
                  <a:lnTo>
                    <a:pt x="157475" y="298078"/>
                  </a:lnTo>
                  <a:lnTo>
                    <a:pt x="205476" y="303098"/>
                  </a:lnTo>
                  <a:lnTo>
                    <a:pt x="310012" y="303098"/>
                  </a:lnTo>
                  <a:lnTo>
                    <a:pt x="269750" y="316578"/>
                  </a:lnTo>
                  <a:lnTo>
                    <a:pt x="145545" y="316578"/>
                  </a:lnTo>
                  <a:lnTo>
                    <a:pt x="91321" y="419865"/>
                  </a:lnTo>
                  <a:lnTo>
                    <a:pt x="80842" y="429858"/>
                  </a:lnTo>
                  <a:lnTo>
                    <a:pt x="67421" y="435854"/>
                  </a:lnTo>
                  <a:lnTo>
                    <a:pt x="52394" y="437221"/>
                  </a:lnTo>
                  <a:close/>
                </a:path>
                <a:path w="414019" h="437514">
                  <a:moveTo>
                    <a:pt x="252557" y="184105"/>
                  </a:moveTo>
                  <a:lnTo>
                    <a:pt x="171229" y="184105"/>
                  </a:lnTo>
                  <a:lnTo>
                    <a:pt x="214215" y="144570"/>
                  </a:lnTo>
                  <a:lnTo>
                    <a:pt x="256131" y="110294"/>
                  </a:lnTo>
                  <a:lnTo>
                    <a:pt x="294836" y="81491"/>
                  </a:lnTo>
                  <a:lnTo>
                    <a:pt x="328191" y="58373"/>
                  </a:lnTo>
                  <a:lnTo>
                    <a:pt x="302596" y="41991"/>
                  </a:lnTo>
                  <a:lnTo>
                    <a:pt x="273254" y="30026"/>
                  </a:lnTo>
                  <a:lnTo>
                    <a:pt x="240703" y="22691"/>
                  </a:lnTo>
                  <a:lnTo>
                    <a:pt x="205476" y="20199"/>
                  </a:lnTo>
                  <a:lnTo>
                    <a:pt x="303566" y="20199"/>
                  </a:lnTo>
                  <a:lnTo>
                    <a:pt x="320654" y="27460"/>
                  </a:lnTo>
                  <a:lnTo>
                    <a:pt x="351021" y="47139"/>
                  </a:lnTo>
                  <a:lnTo>
                    <a:pt x="386171" y="47139"/>
                  </a:lnTo>
                  <a:lnTo>
                    <a:pt x="378890" y="53145"/>
                  </a:lnTo>
                  <a:lnTo>
                    <a:pt x="368143" y="62866"/>
                  </a:lnTo>
                  <a:lnTo>
                    <a:pt x="381312" y="78572"/>
                  </a:lnTo>
                  <a:lnTo>
                    <a:pt x="351021" y="78572"/>
                  </a:lnTo>
                  <a:lnTo>
                    <a:pt x="311524" y="117281"/>
                  </a:lnTo>
                  <a:lnTo>
                    <a:pt x="274767" y="157607"/>
                  </a:lnTo>
                  <a:lnTo>
                    <a:pt x="252557" y="184105"/>
                  </a:lnTo>
                  <a:close/>
                </a:path>
                <a:path w="414019" h="437514">
                  <a:moveTo>
                    <a:pt x="386171" y="47139"/>
                  </a:moveTo>
                  <a:lnTo>
                    <a:pt x="351021" y="47139"/>
                  </a:lnTo>
                  <a:lnTo>
                    <a:pt x="362793" y="39252"/>
                  </a:lnTo>
                  <a:lnTo>
                    <a:pt x="370284" y="34519"/>
                  </a:lnTo>
                  <a:lnTo>
                    <a:pt x="376706" y="31046"/>
                  </a:lnTo>
                  <a:lnTo>
                    <a:pt x="385268" y="26939"/>
                  </a:lnTo>
                  <a:lnTo>
                    <a:pt x="413805" y="26939"/>
                  </a:lnTo>
                  <a:lnTo>
                    <a:pt x="401453" y="35396"/>
                  </a:lnTo>
                  <a:lnTo>
                    <a:pt x="389904" y="44060"/>
                  </a:lnTo>
                  <a:lnTo>
                    <a:pt x="386171" y="47139"/>
                  </a:lnTo>
                  <a:close/>
                </a:path>
                <a:path w="414019" h="437514">
                  <a:moveTo>
                    <a:pt x="310012" y="303098"/>
                  </a:moveTo>
                  <a:lnTo>
                    <a:pt x="205476" y="303098"/>
                  </a:lnTo>
                  <a:lnTo>
                    <a:pt x="253475" y="298078"/>
                  </a:lnTo>
                  <a:lnTo>
                    <a:pt x="296481" y="283889"/>
                  </a:lnTo>
                  <a:lnTo>
                    <a:pt x="332828" y="261843"/>
                  </a:lnTo>
                  <a:lnTo>
                    <a:pt x="360851" y="233250"/>
                  </a:lnTo>
                  <a:lnTo>
                    <a:pt x="378886" y="199418"/>
                  </a:lnTo>
                  <a:lnTo>
                    <a:pt x="385268" y="161659"/>
                  </a:lnTo>
                  <a:lnTo>
                    <a:pt x="382726" y="138575"/>
                  </a:lnTo>
                  <a:lnTo>
                    <a:pt x="375636" y="116753"/>
                  </a:lnTo>
                  <a:lnTo>
                    <a:pt x="364800" y="96612"/>
                  </a:lnTo>
                  <a:lnTo>
                    <a:pt x="351021" y="78572"/>
                  </a:lnTo>
                  <a:lnTo>
                    <a:pt x="381312" y="78572"/>
                  </a:lnTo>
                  <a:lnTo>
                    <a:pt x="386114" y="84299"/>
                  </a:lnTo>
                  <a:lnTo>
                    <a:pt x="400606" y="108050"/>
                  </a:lnTo>
                  <a:lnTo>
                    <a:pt x="410282" y="133907"/>
                  </a:lnTo>
                  <a:lnTo>
                    <a:pt x="413805" y="161659"/>
                  </a:lnTo>
                  <a:lnTo>
                    <a:pt x="406300" y="204983"/>
                  </a:lnTo>
                  <a:lnTo>
                    <a:pt x="385161" y="244067"/>
                  </a:lnTo>
                  <a:lnTo>
                    <a:pt x="352448" y="277289"/>
                  </a:lnTo>
                  <a:lnTo>
                    <a:pt x="310222" y="303028"/>
                  </a:lnTo>
                  <a:lnTo>
                    <a:pt x="310012" y="303098"/>
                  </a:lnTo>
                  <a:close/>
                </a:path>
                <a:path w="414019" h="437514">
                  <a:moveTo>
                    <a:pt x="174084" y="282898"/>
                  </a:moveTo>
                  <a:lnTo>
                    <a:pt x="144564" y="250866"/>
                  </a:lnTo>
                  <a:lnTo>
                    <a:pt x="115580" y="218628"/>
                  </a:lnTo>
                  <a:lnTo>
                    <a:pt x="57076" y="152672"/>
                  </a:lnTo>
                  <a:lnTo>
                    <a:pt x="64745" y="147968"/>
                  </a:lnTo>
                  <a:lnTo>
                    <a:pt x="77944" y="139411"/>
                  </a:lnTo>
                  <a:lnTo>
                    <a:pt x="128421" y="158570"/>
                  </a:lnTo>
                  <a:lnTo>
                    <a:pt x="171229" y="184105"/>
                  </a:lnTo>
                  <a:lnTo>
                    <a:pt x="252557" y="184105"/>
                  </a:lnTo>
                  <a:lnTo>
                    <a:pt x="240064" y="199011"/>
                  </a:lnTo>
                  <a:lnTo>
                    <a:pt x="206731" y="240955"/>
                  </a:lnTo>
                  <a:lnTo>
                    <a:pt x="174084" y="282898"/>
                  </a:lnTo>
                  <a:close/>
                </a:path>
                <a:path w="414019" h="437514">
                  <a:moveTo>
                    <a:pt x="205476" y="325565"/>
                  </a:moveTo>
                  <a:lnTo>
                    <a:pt x="190493" y="324793"/>
                  </a:lnTo>
                  <a:lnTo>
                    <a:pt x="175510" y="322757"/>
                  </a:lnTo>
                  <a:lnTo>
                    <a:pt x="160527" y="319878"/>
                  </a:lnTo>
                  <a:lnTo>
                    <a:pt x="145545" y="316578"/>
                  </a:lnTo>
                  <a:lnTo>
                    <a:pt x="269750" y="316578"/>
                  </a:lnTo>
                  <a:lnTo>
                    <a:pt x="260544" y="319660"/>
                  </a:lnTo>
                  <a:lnTo>
                    <a:pt x="205476" y="32556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96574" y="5465791"/>
              <a:ext cx="6633704" cy="122638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90138" y="7274406"/>
              <a:ext cx="5654266" cy="18847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807230" y="6646154"/>
              <a:ext cx="5340140" cy="34058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441443" y="4869158"/>
            <a:ext cx="2370455" cy="148526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570865">
              <a:lnSpc>
                <a:spcPct val="100000"/>
              </a:lnSpc>
              <a:spcBef>
                <a:spcPts val="825"/>
              </a:spcBef>
            </a:pPr>
            <a:r>
              <a:rPr sz="3800" b="1" spc="-10" dirty="0">
                <a:solidFill>
                  <a:srgbClr val="0899C8"/>
                </a:solidFill>
                <a:latin typeface="Tahoma"/>
                <a:cs typeface="Tahoma"/>
              </a:rPr>
              <a:t>Bài</a:t>
            </a:r>
            <a:r>
              <a:rPr sz="3800" b="1" spc="-95" dirty="0">
                <a:solidFill>
                  <a:srgbClr val="0899C8"/>
                </a:solidFill>
                <a:latin typeface="Tahoma"/>
                <a:cs typeface="Tahoma"/>
              </a:rPr>
              <a:t> </a:t>
            </a:r>
            <a:r>
              <a:rPr sz="3800" b="1" spc="-390" dirty="0">
                <a:solidFill>
                  <a:srgbClr val="0899C8"/>
                </a:solidFill>
                <a:latin typeface="Tahoma"/>
                <a:cs typeface="Tahoma"/>
              </a:rPr>
              <a:t>giải</a:t>
            </a:r>
            <a:endParaRPr sz="3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4450" spc="-160" dirty="0">
                <a:latin typeface="Times New Roman"/>
                <a:cs typeface="Times New Roman"/>
              </a:rPr>
              <a:t>Ta</a:t>
            </a:r>
            <a:r>
              <a:rPr sz="4450" spc="-25" dirty="0">
                <a:latin typeface="Times New Roman"/>
                <a:cs typeface="Times New Roman"/>
              </a:rPr>
              <a:t> </a:t>
            </a:r>
            <a:r>
              <a:rPr sz="4450" spc="-5" dirty="0">
                <a:latin typeface="Times New Roman"/>
                <a:cs typeface="Times New Roman"/>
              </a:rPr>
              <a:t>có:</a:t>
            </a:r>
            <a:endParaRPr sz="445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037226" y="2630282"/>
            <a:ext cx="18032730" cy="1348740"/>
            <a:chOff x="1037226" y="2630282"/>
            <a:chExt cx="18032730" cy="1348740"/>
          </a:xfrm>
        </p:grpSpPr>
        <p:sp>
          <p:nvSpPr>
            <p:cNvPr id="20" name="object 20"/>
            <p:cNvSpPr/>
            <p:nvPr/>
          </p:nvSpPr>
          <p:spPr>
            <a:xfrm>
              <a:off x="1049291" y="2642347"/>
              <a:ext cx="18008600" cy="1324610"/>
            </a:xfrm>
            <a:custGeom>
              <a:avLst/>
              <a:gdLst/>
              <a:ahLst/>
              <a:cxnLst/>
              <a:rect l="l" t="t" r="r" b="b"/>
              <a:pathLst>
                <a:path w="18008600" h="1324610">
                  <a:moveTo>
                    <a:pt x="17937271" y="1324605"/>
                  </a:moveTo>
                  <a:lnTo>
                    <a:pt x="70826" y="1324605"/>
                  </a:lnTo>
                  <a:lnTo>
                    <a:pt x="43257" y="1319041"/>
                  </a:lnTo>
                  <a:lnTo>
                    <a:pt x="20744" y="1303864"/>
                  </a:lnTo>
                  <a:lnTo>
                    <a:pt x="5565" y="1281353"/>
                  </a:lnTo>
                  <a:lnTo>
                    <a:pt x="0" y="1253782"/>
                  </a:lnTo>
                  <a:lnTo>
                    <a:pt x="0" y="70822"/>
                  </a:lnTo>
                  <a:lnTo>
                    <a:pt x="5565" y="43252"/>
                  </a:lnTo>
                  <a:lnTo>
                    <a:pt x="20752" y="20735"/>
                  </a:lnTo>
                  <a:lnTo>
                    <a:pt x="43257" y="5564"/>
                  </a:lnTo>
                  <a:lnTo>
                    <a:pt x="70826" y="0"/>
                  </a:lnTo>
                  <a:lnTo>
                    <a:pt x="17937271" y="0"/>
                  </a:lnTo>
                  <a:lnTo>
                    <a:pt x="17976564" y="11895"/>
                  </a:lnTo>
                  <a:lnTo>
                    <a:pt x="18002704" y="43715"/>
                  </a:lnTo>
                  <a:lnTo>
                    <a:pt x="18008094" y="70822"/>
                  </a:lnTo>
                  <a:lnTo>
                    <a:pt x="18008094" y="1253782"/>
                  </a:lnTo>
                  <a:lnTo>
                    <a:pt x="18002529" y="1281353"/>
                  </a:lnTo>
                  <a:lnTo>
                    <a:pt x="17987353" y="1303864"/>
                  </a:lnTo>
                  <a:lnTo>
                    <a:pt x="17964841" y="1319041"/>
                  </a:lnTo>
                  <a:lnTo>
                    <a:pt x="17937271" y="1324605"/>
                  </a:lnTo>
                  <a:close/>
                </a:path>
              </a:pathLst>
            </a:custGeom>
            <a:solidFill>
              <a:srgbClr val="FDE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49291" y="2642347"/>
              <a:ext cx="18008600" cy="1324610"/>
            </a:xfrm>
            <a:custGeom>
              <a:avLst/>
              <a:gdLst/>
              <a:ahLst/>
              <a:cxnLst/>
              <a:rect l="l" t="t" r="r" b="b"/>
              <a:pathLst>
                <a:path w="18008600" h="1324610">
                  <a:moveTo>
                    <a:pt x="0" y="70822"/>
                  </a:moveTo>
                  <a:lnTo>
                    <a:pt x="5565" y="43252"/>
                  </a:lnTo>
                  <a:lnTo>
                    <a:pt x="20744" y="20740"/>
                  </a:lnTo>
                  <a:lnTo>
                    <a:pt x="43257" y="5564"/>
                  </a:lnTo>
                  <a:lnTo>
                    <a:pt x="70826" y="0"/>
                  </a:lnTo>
                  <a:lnTo>
                    <a:pt x="17937270" y="0"/>
                  </a:lnTo>
                  <a:lnTo>
                    <a:pt x="17976563" y="11895"/>
                  </a:lnTo>
                  <a:lnTo>
                    <a:pt x="18002703" y="43715"/>
                  </a:lnTo>
                  <a:lnTo>
                    <a:pt x="18008093" y="70822"/>
                  </a:lnTo>
                  <a:lnTo>
                    <a:pt x="18008093" y="1253782"/>
                  </a:lnTo>
                  <a:lnTo>
                    <a:pt x="18002528" y="1281353"/>
                  </a:lnTo>
                  <a:lnTo>
                    <a:pt x="17987352" y="1303864"/>
                  </a:lnTo>
                  <a:lnTo>
                    <a:pt x="17964841" y="1319040"/>
                  </a:lnTo>
                  <a:lnTo>
                    <a:pt x="17937270" y="1324605"/>
                  </a:lnTo>
                  <a:lnTo>
                    <a:pt x="70826" y="1324605"/>
                  </a:lnTo>
                  <a:lnTo>
                    <a:pt x="43257" y="1319040"/>
                  </a:lnTo>
                  <a:lnTo>
                    <a:pt x="20744" y="1303864"/>
                  </a:lnTo>
                  <a:lnTo>
                    <a:pt x="5565" y="1281353"/>
                  </a:lnTo>
                  <a:lnTo>
                    <a:pt x="0" y="1253782"/>
                  </a:lnTo>
                  <a:lnTo>
                    <a:pt x="0" y="70822"/>
                  </a:lnTo>
                  <a:close/>
                </a:path>
              </a:pathLst>
            </a:custGeom>
            <a:ln w="23559">
              <a:solidFill>
                <a:srgbClr val="E26B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899625" y="2970278"/>
            <a:ext cx="629856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Times New Roman"/>
                <a:cs typeface="Times New Roman"/>
              </a:rPr>
              <a:t>Không dùng </a:t>
            </a:r>
            <a:r>
              <a:rPr sz="3950" spc="-5" dirty="0">
                <a:latin typeface="Times New Roman"/>
                <a:cs typeface="Times New Roman"/>
              </a:rPr>
              <a:t>máy </a:t>
            </a:r>
            <a:r>
              <a:rPr sz="3950" spc="-10" dirty="0">
                <a:latin typeface="Times New Roman"/>
                <a:cs typeface="Times New Roman"/>
              </a:rPr>
              <a:t>tính, </a:t>
            </a:r>
            <a:r>
              <a:rPr sz="3950" dirty="0">
                <a:latin typeface="Times New Roman"/>
                <a:cs typeface="Times New Roman"/>
              </a:rPr>
              <a:t>hãy</a:t>
            </a:r>
            <a:r>
              <a:rPr sz="3950" spc="-25" dirty="0">
                <a:latin typeface="Times New Roman"/>
                <a:cs typeface="Times New Roman"/>
              </a:rPr>
              <a:t> </a:t>
            </a:r>
            <a:r>
              <a:rPr sz="3950" spc="-5" dirty="0">
                <a:latin typeface="Times New Roman"/>
                <a:cs typeface="Times New Roman"/>
              </a:rPr>
              <a:t>tính</a:t>
            </a:r>
            <a:endParaRPr sz="395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652669" y="2394957"/>
            <a:ext cx="2101850" cy="702310"/>
            <a:chOff x="1652669" y="2394957"/>
            <a:chExt cx="2101850" cy="702310"/>
          </a:xfrm>
        </p:grpSpPr>
        <p:sp>
          <p:nvSpPr>
            <p:cNvPr id="24" name="object 24"/>
            <p:cNvSpPr/>
            <p:nvPr/>
          </p:nvSpPr>
          <p:spPr>
            <a:xfrm>
              <a:off x="1676482" y="2418769"/>
              <a:ext cx="2054225" cy="654685"/>
            </a:xfrm>
            <a:custGeom>
              <a:avLst/>
              <a:gdLst/>
              <a:ahLst/>
              <a:cxnLst/>
              <a:rect l="l" t="t" r="r" b="b"/>
              <a:pathLst>
                <a:path w="2054225" h="654685">
                  <a:moveTo>
                    <a:pt x="1944602" y="654140"/>
                  </a:moveTo>
                  <a:lnTo>
                    <a:pt x="0" y="654140"/>
                  </a:lnTo>
                  <a:lnTo>
                    <a:pt x="4" y="0"/>
                  </a:lnTo>
                  <a:lnTo>
                    <a:pt x="1944602" y="0"/>
                  </a:lnTo>
                  <a:lnTo>
                    <a:pt x="1987036" y="8567"/>
                  </a:lnTo>
                  <a:lnTo>
                    <a:pt x="2021688" y="31933"/>
                  </a:lnTo>
                  <a:lnTo>
                    <a:pt x="2045051" y="66591"/>
                  </a:lnTo>
                  <a:lnTo>
                    <a:pt x="2053618" y="109037"/>
                  </a:lnTo>
                  <a:lnTo>
                    <a:pt x="2053618" y="545123"/>
                  </a:lnTo>
                  <a:lnTo>
                    <a:pt x="2045322" y="586837"/>
                  </a:lnTo>
                  <a:lnTo>
                    <a:pt x="2021691" y="622212"/>
                  </a:lnTo>
                  <a:lnTo>
                    <a:pt x="1986323" y="645844"/>
                  </a:lnTo>
                  <a:lnTo>
                    <a:pt x="1944602" y="654140"/>
                  </a:lnTo>
                  <a:close/>
                </a:path>
              </a:pathLst>
            </a:custGeom>
            <a:solidFill>
              <a:srgbClr val="E26B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76482" y="2418769"/>
              <a:ext cx="2054225" cy="654685"/>
            </a:xfrm>
            <a:custGeom>
              <a:avLst/>
              <a:gdLst/>
              <a:ahLst/>
              <a:cxnLst/>
              <a:rect l="l" t="t" r="r" b="b"/>
              <a:pathLst>
                <a:path w="2054225" h="654685">
                  <a:moveTo>
                    <a:pt x="2053618" y="109037"/>
                  </a:moveTo>
                  <a:lnTo>
                    <a:pt x="2053618" y="545123"/>
                  </a:lnTo>
                  <a:lnTo>
                    <a:pt x="2051505" y="566484"/>
                  </a:lnTo>
                  <a:lnTo>
                    <a:pt x="2045322" y="586837"/>
                  </a:lnTo>
                  <a:lnTo>
                    <a:pt x="2021690" y="622212"/>
                  </a:lnTo>
                  <a:lnTo>
                    <a:pt x="1986323" y="645844"/>
                  </a:lnTo>
                  <a:lnTo>
                    <a:pt x="1944602" y="654140"/>
                  </a:lnTo>
                  <a:lnTo>
                    <a:pt x="4" y="654140"/>
                  </a:lnTo>
                  <a:lnTo>
                    <a:pt x="4" y="0"/>
                  </a:lnTo>
                  <a:lnTo>
                    <a:pt x="1944602" y="0"/>
                  </a:lnTo>
                  <a:lnTo>
                    <a:pt x="1987036" y="8567"/>
                  </a:lnTo>
                  <a:lnTo>
                    <a:pt x="2021688" y="31933"/>
                  </a:lnTo>
                  <a:lnTo>
                    <a:pt x="2045051" y="66591"/>
                  </a:lnTo>
                  <a:lnTo>
                    <a:pt x="2053618" y="109037"/>
                  </a:lnTo>
                  <a:close/>
                </a:path>
              </a:pathLst>
            </a:custGeom>
            <a:ln w="47118">
              <a:solidFill>
                <a:srgbClr val="E26B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881220" y="2424302"/>
            <a:ext cx="1692910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800" b="1" spc="-10" dirty="0">
                <a:solidFill>
                  <a:srgbClr val="FFFFFF"/>
                </a:solidFill>
                <a:latin typeface="Tahoma"/>
                <a:cs typeface="Tahoma"/>
              </a:rPr>
              <a:t>Ví </a:t>
            </a:r>
            <a:r>
              <a:rPr sz="3800" b="1" spc="-695" dirty="0">
                <a:solidFill>
                  <a:srgbClr val="FFFFFF"/>
                </a:solidFill>
                <a:latin typeface="Tahoma"/>
                <a:cs typeface="Tahoma"/>
              </a:rPr>
              <a:t>dụ</a:t>
            </a:r>
            <a:r>
              <a:rPr sz="3800" b="1" spc="-5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800" b="1" spc="-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3800" dirty="0">
              <a:latin typeface="Tahoma"/>
              <a:cs typeface="Tahom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049286" y="2324537"/>
            <a:ext cx="13859166" cy="1274391"/>
            <a:chOff x="1049286" y="2324537"/>
            <a:chExt cx="13859166" cy="1274391"/>
          </a:xfrm>
        </p:grpSpPr>
        <p:sp>
          <p:nvSpPr>
            <p:cNvPr id="28" name="object 28"/>
            <p:cNvSpPr/>
            <p:nvPr/>
          </p:nvSpPr>
          <p:spPr>
            <a:xfrm>
              <a:off x="1127629" y="2544275"/>
              <a:ext cx="492125" cy="445770"/>
            </a:xfrm>
            <a:custGeom>
              <a:avLst/>
              <a:gdLst/>
              <a:ahLst/>
              <a:cxnLst/>
              <a:rect l="l" t="t" r="r" b="b"/>
              <a:pathLst>
                <a:path w="492125" h="445769">
                  <a:moveTo>
                    <a:pt x="491947" y="445485"/>
                  </a:moveTo>
                  <a:lnTo>
                    <a:pt x="0" y="445485"/>
                  </a:lnTo>
                  <a:lnTo>
                    <a:pt x="0" y="0"/>
                  </a:lnTo>
                  <a:lnTo>
                    <a:pt x="491947" y="0"/>
                  </a:lnTo>
                  <a:lnTo>
                    <a:pt x="491947" y="44548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49286" y="2324537"/>
              <a:ext cx="777240" cy="775970"/>
            </a:xfrm>
            <a:custGeom>
              <a:avLst/>
              <a:gdLst/>
              <a:ahLst/>
              <a:cxnLst/>
              <a:rect l="l" t="t" r="r" b="b"/>
              <a:pathLst>
                <a:path w="777239" h="775969">
                  <a:moveTo>
                    <a:pt x="777125" y="177050"/>
                  </a:moveTo>
                  <a:lnTo>
                    <a:pt x="774674" y="158750"/>
                  </a:lnTo>
                  <a:lnTo>
                    <a:pt x="764590" y="141338"/>
                  </a:lnTo>
                  <a:lnTo>
                    <a:pt x="726973" y="99352"/>
                  </a:lnTo>
                  <a:lnTo>
                    <a:pt x="726973" y="175882"/>
                  </a:lnTo>
                  <a:lnTo>
                    <a:pt x="598728" y="304380"/>
                  </a:lnTo>
                  <a:lnTo>
                    <a:pt x="598728" y="725030"/>
                  </a:lnTo>
                  <a:lnTo>
                    <a:pt x="541845" y="725030"/>
                  </a:lnTo>
                  <a:lnTo>
                    <a:pt x="541845" y="665162"/>
                  </a:lnTo>
                  <a:lnTo>
                    <a:pt x="598728" y="665162"/>
                  </a:lnTo>
                  <a:lnTo>
                    <a:pt x="598728" y="614768"/>
                  </a:lnTo>
                  <a:lnTo>
                    <a:pt x="541845" y="614768"/>
                  </a:lnTo>
                  <a:lnTo>
                    <a:pt x="541845" y="593318"/>
                  </a:lnTo>
                  <a:lnTo>
                    <a:pt x="598728" y="593318"/>
                  </a:lnTo>
                  <a:lnTo>
                    <a:pt x="598728" y="518147"/>
                  </a:lnTo>
                  <a:lnTo>
                    <a:pt x="541845" y="518147"/>
                  </a:lnTo>
                  <a:lnTo>
                    <a:pt x="541845" y="433095"/>
                  </a:lnTo>
                  <a:lnTo>
                    <a:pt x="581647" y="392734"/>
                  </a:lnTo>
                  <a:lnTo>
                    <a:pt x="598728" y="392734"/>
                  </a:lnTo>
                  <a:lnTo>
                    <a:pt x="598728" y="304380"/>
                  </a:lnTo>
                  <a:lnTo>
                    <a:pt x="560603" y="342569"/>
                  </a:lnTo>
                  <a:lnTo>
                    <a:pt x="541845" y="342569"/>
                  </a:lnTo>
                  <a:lnTo>
                    <a:pt x="521944" y="346443"/>
                  </a:lnTo>
                  <a:lnTo>
                    <a:pt x="508749" y="355193"/>
                  </a:lnTo>
                  <a:lnTo>
                    <a:pt x="508749" y="555701"/>
                  </a:lnTo>
                  <a:lnTo>
                    <a:pt x="505891" y="557593"/>
                  </a:lnTo>
                  <a:lnTo>
                    <a:pt x="495185" y="573544"/>
                  </a:lnTo>
                  <a:lnTo>
                    <a:pt x="491274" y="593318"/>
                  </a:lnTo>
                  <a:lnTo>
                    <a:pt x="491274" y="614768"/>
                  </a:lnTo>
                  <a:lnTo>
                    <a:pt x="491274" y="665162"/>
                  </a:lnTo>
                  <a:lnTo>
                    <a:pt x="491274" y="725030"/>
                  </a:lnTo>
                  <a:lnTo>
                    <a:pt x="469925" y="725030"/>
                  </a:lnTo>
                  <a:lnTo>
                    <a:pt x="469925" y="665162"/>
                  </a:lnTo>
                  <a:lnTo>
                    <a:pt x="491274" y="665162"/>
                  </a:lnTo>
                  <a:lnTo>
                    <a:pt x="491274" y="614768"/>
                  </a:lnTo>
                  <a:lnTo>
                    <a:pt x="469925" y="614768"/>
                  </a:lnTo>
                  <a:lnTo>
                    <a:pt x="450113" y="618655"/>
                  </a:lnTo>
                  <a:lnTo>
                    <a:pt x="434136" y="629335"/>
                  </a:lnTo>
                  <a:lnTo>
                    <a:pt x="428904" y="637171"/>
                  </a:lnTo>
                  <a:lnTo>
                    <a:pt x="423735" y="629335"/>
                  </a:lnTo>
                  <a:lnTo>
                    <a:pt x="407873" y="618655"/>
                  </a:lnTo>
                  <a:lnTo>
                    <a:pt x="388213" y="614768"/>
                  </a:lnTo>
                  <a:lnTo>
                    <a:pt x="388213" y="665162"/>
                  </a:lnTo>
                  <a:lnTo>
                    <a:pt x="388213" y="725030"/>
                  </a:lnTo>
                  <a:lnTo>
                    <a:pt x="257086" y="725030"/>
                  </a:lnTo>
                  <a:lnTo>
                    <a:pt x="257086" y="665162"/>
                  </a:lnTo>
                  <a:lnTo>
                    <a:pt x="388213" y="665162"/>
                  </a:lnTo>
                  <a:lnTo>
                    <a:pt x="388213" y="614768"/>
                  </a:lnTo>
                  <a:lnTo>
                    <a:pt x="257086" y="614768"/>
                  </a:lnTo>
                  <a:lnTo>
                    <a:pt x="238747" y="618655"/>
                  </a:lnTo>
                  <a:lnTo>
                    <a:pt x="222745" y="629335"/>
                  </a:lnTo>
                  <a:lnTo>
                    <a:pt x="218173" y="635787"/>
                  </a:lnTo>
                  <a:lnTo>
                    <a:pt x="213906" y="629335"/>
                  </a:lnTo>
                  <a:lnTo>
                    <a:pt x="198018" y="618655"/>
                  </a:lnTo>
                  <a:lnTo>
                    <a:pt x="178320" y="614768"/>
                  </a:lnTo>
                  <a:lnTo>
                    <a:pt x="178320" y="665162"/>
                  </a:lnTo>
                  <a:lnTo>
                    <a:pt x="178320" y="725030"/>
                  </a:lnTo>
                  <a:lnTo>
                    <a:pt x="156679" y="725030"/>
                  </a:lnTo>
                  <a:lnTo>
                    <a:pt x="156679" y="665162"/>
                  </a:lnTo>
                  <a:lnTo>
                    <a:pt x="178320" y="665162"/>
                  </a:lnTo>
                  <a:lnTo>
                    <a:pt x="178320" y="614768"/>
                  </a:lnTo>
                  <a:lnTo>
                    <a:pt x="156679" y="614768"/>
                  </a:lnTo>
                  <a:lnTo>
                    <a:pt x="156679" y="593318"/>
                  </a:lnTo>
                  <a:lnTo>
                    <a:pt x="152806" y="573544"/>
                  </a:lnTo>
                  <a:lnTo>
                    <a:pt x="142189" y="557593"/>
                  </a:lnTo>
                  <a:lnTo>
                    <a:pt x="139344" y="555701"/>
                  </a:lnTo>
                  <a:lnTo>
                    <a:pt x="142189" y="553796"/>
                  </a:lnTo>
                  <a:lnTo>
                    <a:pt x="152806" y="537870"/>
                  </a:lnTo>
                  <a:lnTo>
                    <a:pt x="156679" y="518147"/>
                  </a:lnTo>
                  <a:lnTo>
                    <a:pt x="156679" y="392734"/>
                  </a:lnTo>
                  <a:lnTo>
                    <a:pt x="152806" y="372999"/>
                  </a:lnTo>
                  <a:lnTo>
                    <a:pt x="142189" y="357073"/>
                  </a:lnTo>
                  <a:lnTo>
                    <a:pt x="138404" y="354558"/>
                  </a:lnTo>
                  <a:lnTo>
                    <a:pt x="142189" y="352031"/>
                  </a:lnTo>
                  <a:lnTo>
                    <a:pt x="152806" y="336169"/>
                  </a:lnTo>
                  <a:lnTo>
                    <a:pt x="156679" y="316496"/>
                  </a:lnTo>
                  <a:lnTo>
                    <a:pt x="156679" y="294767"/>
                  </a:lnTo>
                  <a:lnTo>
                    <a:pt x="178320" y="294767"/>
                  </a:lnTo>
                  <a:lnTo>
                    <a:pt x="198018" y="290906"/>
                  </a:lnTo>
                  <a:lnTo>
                    <a:pt x="213906" y="280314"/>
                  </a:lnTo>
                  <a:lnTo>
                    <a:pt x="218198" y="273900"/>
                  </a:lnTo>
                  <a:lnTo>
                    <a:pt x="222796" y="280314"/>
                  </a:lnTo>
                  <a:lnTo>
                    <a:pt x="238861" y="290906"/>
                  </a:lnTo>
                  <a:lnTo>
                    <a:pt x="257276" y="294767"/>
                  </a:lnTo>
                  <a:lnTo>
                    <a:pt x="295160" y="294767"/>
                  </a:lnTo>
                  <a:lnTo>
                    <a:pt x="292442" y="307797"/>
                  </a:lnTo>
                  <a:lnTo>
                    <a:pt x="293776" y="317347"/>
                  </a:lnTo>
                  <a:lnTo>
                    <a:pt x="291261" y="317347"/>
                  </a:lnTo>
                  <a:lnTo>
                    <a:pt x="288124" y="320471"/>
                  </a:lnTo>
                  <a:lnTo>
                    <a:pt x="253695" y="351866"/>
                  </a:lnTo>
                  <a:lnTo>
                    <a:pt x="206756" y="493102"/>
                  </a:lnTo>
                  <a:lnTo>
                    <a:pt x="203822" y="505358"/>
                  </a:lnTo>
                  <a:lnTo>
                    <a:pt x="204406" y="518210"/>
                  </a:lnTo>
                  <a:lnTo>
                    <a:pt x="232575" y="554685"/>
                  </a:lnTo>
                  <a:lnTo>
                    <a:pt x="253695" y="558990"/>
                  </a:lnTo>
                  <a:lnTo>
                    <a:pt x="259956" y="558990"/>
                  </a:lnTo>
                  <a:lnTo>
                    <a:pt x="263093" y="555866"/>
                  </a:lnTo>
                  <a:lnTo>
                    <a:pt x="422706" y="521335"/>
                  </a:lnTo>
                  <a:lnTo>
                    <a:pt x="435622" y="516826"/>
                  </a:lnTo>
                  <a:lnTo>
                    <a:pt x="446189" y="508787"/>
                  </a:lnTo>
                  <a:lnTo>
                    <a:pt x="454393" y="498398"/>
                  </a:lnTo>
                  <a:lnTo>
                    <a:pt x="458787" y="489737"/>
                  </a:lnTo>
                  <a:lnTo>
                    <a:pt x="460527" y="489940"/>
                  </a:lnTo>
                  <a:lnTo>
                    <a:pt x="463664" y="489940"/>
                  </a:lnTo>
                  <a:lnTo>
                    <a:pt x="473024" y="489305"/>
                  </a:lnTo>
                  <a:lnTo>
                    <a:pt x="482079" y="487197"/>
                  </a:lnTo>
                  <a:lnTo>
                    <a:pt x="490550" y="483323"/>
                  </a:lnTo>
                  <a:lnTo>
                    <a:pt x="491274" y="482765"/>
                  </a:lnTo>
                  <a:lnTo>
                    <a:pt x="491274" y="518147"/>
                  </a:lnTo>
                  <a:lnTo>
                    <a:pt x="495185" y="537870"/>
                  </a:lnTo>
                  <a:lnTo>
                    <a:pt x="505891" y="553796"/>
                  </a:lnTo>
                  <a:lnTo>
                    <a:pt x="508749" y="555701"/>
                  </a:lnTo>
                  <a:lnTo>
                    <a:pt x="508749" y="355193"/>
                  </a:lnTo>
                  <a:lnTo>
                    <a:pt x="505891" y="357073"/>
                  </a:lnTo>
                  <a:lnTo>
                    <a:pt x="495185" y="372999"/>
                  </a:lnTo>
                  <a:lnTo>
                    <a:pt x="491274" y="392734"/>
                  </a:lnTo>
                  <a:lnTo>
                    <a:pt x="491274" y="412038"/>
                  </a:lnTo>
                  <a:lnTo>
                    <a:pt x="463664" y="439699"/>
                  </a:lnTo>
                  <a:lnTo>
                    <a:pt x="410197" y="383387"/>
                  </a:lnTo>
                  <a:lnTo>
                    <a:pt x="410197" y="474256"/>
                  </a:lnTo>
                  <a:lnTo>
                    <a:pt x="253695" y="508787"/>
                  </a:lnTo>
                  <a:lnTo>
                    <a:pt x="300647" y="367550"/>
                  </a:lnTo>
                  <a:lnTo>
                    <a:pt x="410197" y="474256"/>
                  </a:lnTo>
                  <a:lnTo>
                    <a:pt x="410197" y="383387"/>
                  </a:lnTo>
                  <a:lnTo>
                    <a:pt x="341414" y="310934"/>
                  </a:lnTo>
                  <a:lnTo>
                    <a:pt x="363105" y="290436"/>
                  </a:lnTo>
                  <a:lnTo>
                    <a:pt x="371843" y="285546"/>
                  </a:lnTo>
                  <a:lnTo>
                    <a:pt x="379476" y="279146"/>
                  </a:lnTo>
                  <a:lnTo>
                    <a:pt x="402043" y="253644"/>
                  </a:lnTo>
                  <a:lnTo>
                    <a:pt x="617258" y="50253"/>
                  </a:lnTo>
                  <a:lnTo>
                    <a:pt x="726973" y="175882"/>
                  </a:lnTo>
                  <a:lnTo>
                    <a:pt x="726973" y="99352"/>
                  </a:lnTo>
                  <a:lnTo>
                    <a:pt x="683006" y="50253"/>
                  </a:lnTo>
                  <a:lnTo>
                    <a:pt x="654875" y="18834"/>
                  </a:lnTo>
                  <a:lnTo>
                    <a:pt x="647230" y="12357"/>
                  </a:lnTo>
                  <a:lnTo>
                    <a:pt x="638416" y="7061"/>
                  </a:lnTo>
                  <a:lnTo>
                    <a:pt x="628421" y="2946"/>
                  </a:lnTo>
                  <a:lnTo>
                    <a:pt x="617258" y="0"/>
                  </a:lnTo>
                  <a:lnTo>
                    <a:pt x="607910" y="1130"/>
                  </a:lnTo>
                  <a:lnTo>
                    <a:pt x="598843" y="4318"/>
                  </a:lnTo>
                  <a:lnTo>
                    <a:pt x="590372" y="9283"/>
                  </a:lnTo>
                  <a:lnTo>
                    <a:pt x="582777" y="15709"/>
                  </a:lnTo>
                  <a:lnTo>
                    <a:pt x="427367" y="160807"/>
                  </a:lnTo>
                  <a:lnTo>
                    <a:pt x="427215" y="160566"/>
                  </a:lnTo>
                  <a:lnTo>
                    <a:pt x="415912" y="151765"/>
                  </a:lnTo>
                  <a:lnTo>
                    <a:pt x="402831" y="146494"/>
                  </a:lnTo>
                  <a:lnTo>
                    <a:pt x="388886" y="144741"/>
                  </a:lnTo>
                  <a:lnTo>
                    <a:pt x="388886" y="194741"/>
                  </a:lnTo>
                  <a:lnTo>
                    <a:pt x="373570" y="211035"/>
                  </a:lnTo>
                  <a:lnTo>
                    <a:pt x="337439" y="244767"/>
                  </a:lnTo>
                  <a:lnTo>
                    <a:pt x="257276" y="244767"/>
                  </a:lnTo>
                  <a:lnTo>
                    <a:pt x="257276" y="194741"/>
                  </a:lnTo>
                  <a:lnTo>
                    <a:pt x="388886" y="194741"/>
                  </a:lnTo>
                  <a:lnTo>
                    <a:pt x="388886" y="144741"/>
                  </a:lnTo>
                  <a:lnTo>
                    <a:pt x="257276" y="144741"/>
                  </a:lnTo>
                  <a:lnTo>
                    <a:pt x="238861" y="148590"/>
                  </a:lnTo>
                  <a:lnTo>
                    <a:pt x="222796" y="159194"/>
                  </a:lnTo>
                  <a:lnTo>
                    <a:pt x="218198" y="165620"/>
                  </a:lnTo>
                  <a:lnTo>
                    <a:pt x="213906" y="159194"/>
                  </a:lnTo>
                  <a:lnTo>
                    <a:pt x="198018" y="148590"/>
                  </a:lnTo>
                  <a:lnTo>
                    <a:pt x="178320" y="144741"/>
                  </a:lnTo>
                  <a:lnTo>
                    <a:pt x="178320" y="194741"/>
                  </a:lnTo>
                  <a:lnTo>
                    <a:pt x="178320" y="244767"/>
                  </a:lnTo>
                  <a:lnTo>
                    <a:pt x="156679" y="244767"/>
                  </a:lnTo>
                  <a:lnTo>
                    <a:pt x="156679" y="194741"/>
                  </a:lnTo>
                  <a:lnTo>
                    <a:pt x="178320" y="194741"/>
                  </a:lnTo>
                  <a:lnTo>
                    <a:pt x="178320" y="144741"/>
                  </a:lnTo>
                  <a:lnTo>
                    <a:pt x="106540" y="144741"/>
                  </a:lnTo>
                  <a:lnTo>
                    <a:pt x="106540" y="194741"/>
                  </a:lnTo>
                  <a:lnTo>
                    <a:pt x="106540" y="244767"/>
                  </a:lnTo>
                  <a:lnTo>
                    <a:pt x="106540" y="725030"/>
                  </a:lnTo>
                  <a:lnTo>
                    <a:pt x="50139" y="725030"/>
                  </a:lnTo>
                  <a:lnTo>
                    <a:pt x="50139" y="665162"/>
                  </a:lnTo>
                  <a:lnTo>
                    <a:pt x="106540" y="665162"/>
                  </a:lnTo>
                  <a:lnTo>
                    <a:pt x="106540" y="614768"/>
                  </a:lnTo>
                  <a:lnTo>
                    <a:pt x="50139" y="614768"/>
                  </a:lnTo>
                  <a:lnTo>
                    <a:pt x="50139" y="593318"/>
                  </a:lnTo>
                  <a:lnTo>
                    <a:pt x="106540" y="593318"/>
                  </a:lnTo>
                  <a:lnTo>
                    <a:pt x="106540" y="518147"/>
                  </a:lnTo>
                  <a:lnTo>
                    <a:pt x="50139" y="518147"/>
                  </a:lnTo>
                  <a:lnTo>
                    <a:pt x="50139" y="392734"/>
                  </a:lnTo>
                  <a:lnTo>
                    <a:pt x="106540" y="392734"/>
                  </a:lnTo>
                  <a:lnTo>
                    <a:pt x="106540" y="316496"/>
                  </a:lnTo>
                  <a:lnTo>
                    <a:pt x="50139" y="316496"/>
                  </a:lnTo>
                  <a:lnTo>
                    <a:pt x="50139" y="294767"/>
                  </a:lnTo>
                  <a:lnTo>
                    <a:pt x="106540" y="294767"/>
                  </a:lnTo>
                  <a:lnTo>
                    <a:pt x="106540" y="244767"/>
                  </a:lnTo>
                  <a:lnTo>
                    <a:pt x="50139" y="244767"/>
                  </a:lnTo>
                  <a:lnTo>
                    <a:pt x="50139" y="194741"/>
                  </a:lnTo>
                  <a:lnTo>
                    <a:pt x="106540" y="194741"/>
                  </a:lnTo>
                  <a:lnTo>
                    <a:pt x="106540" y="144741"/>
                  </a:lnTo>
                  <a:lnTo>
                    <a:pt x="50139" y="144741"/>
                  </a:lnTo>
                  <a:lnTo>
                    <a:pt x="30403" y="148590"/>
                  </a:lnTo>
                  <a:lnTo>
                    <a:pt x="14490" y="159181"/>
                  </a:lnTo>
                  <a:lnTo>
                    <a:pt x="9182" y="167093"/>
                  </a:lnTo>
                  <a:lnTo>
                    <a:pt x="3860" y="175031"/>
                  </a:lnTo>
                  <a:lnTo>
                    <a:pt x="0" y="194703"/>
                  </a:lnTo>
                  <a:lnTo>
                    <a:pt x="0" y="244767"/>
                  </a:lnTo>
                  <a:lnTo>
                    <a:pt x="0" y="316496"/>
                  </a:lnTo>
                  <a:lnTo>
                    <a:pt x="3860" y="336169"/>
                  </a:lnTo>
                  <a:lnTo>
                    <a:pt x="14490" y="352031"/>
                  </a:lnTo>
                  <a:lnTo>
                    <a:pt x="18262" y="354558"/>
                  </a:lnTo>
                  <a:lnTo>
                    <a:pt x="14490" y="357073"/>
                  </a:lnTo>
                  <a:lnTo>
                    <a:pt x="3860" y="372999"/>
                  </a:lnTo>
                  <a:lnTo>
                    <a:pt x="0" y="392734"/>
                  </a:lnTo>
                  <a:lnTo>
                    <a:pt x="0" y="518147"/>
                  </a:lnTo>
                  <a:lnTo>
                    <a:pt x="3860" y="537870"/>
                  </a:lnTo>
                  <a:lnTo>
                    <a:pt x="14490" y="553796"/>
                  </a:lnTo>
                  <a:lnTo>
                    <a:pt x="17322" y="555701"/>
                  </a:lnTo>
                  <a:lnTo>
                    <a:pt x="14490" y="557593"/>
                  </a:lnTo>
                  <a:lnTo>
                    <a:pt x="3860" y="573544"/>
                  </a:lnTo>
                  <a:lnTo>
                    <a:pt x="0" y="593318"/>
                  </a:lnTo>
                  <a:lnTo>
                    <a:pt x="0" y="665162"/>
                  </a:lnTo>
                  <a:lnTo>
                    <a:pt x="0" y="725030"/>
                  </a:lnTo>
                  <a:lnTo>
                    <a:pt x="0" y="725195"/>
                  </a:lnTo>
                  <a:lnTo>
                    <a:pt x="3860" y="743635"/>
                  </a:lnTo>
                  <a:lnTo>
                    <a:pt x="14490" y="759739"/>
                  </a:lnTo>
                  <a:lnTo>
                    <a:pt x="23672" y="766318"/>
                  </a:lnTo>
                  <a:lnTo>
                    <a:pt x="30353" y="771105"/>
                  </a:lnTo>
                  <a:lnTo>
                    <a:pt x="31826" y="771436"/>
                  </a:lnTo>
                  <a:lnTo>
                    <a:pt x="50050" y="775436"/>
                  </a:lnTo>
                  <a:lnTo>
                    <a:pt x="106540" y="775436"/>
                  </a:lnTo>
                  <a:lnTo>
                    <a:pt x="178320" y="775436"/>
                  </a:lnTo>
                  <a:lnTo>
                    <a:pt x="198018" y="771105"/>
                  </a:lnTo>
                  <a:lnTo>
                    <a:pt x="213906" y="759688"/>
                  </a:lnTo>
                  <a:lnTo>
                    <a:pt x="218173" y="753186"/>
                  </a:lnTo>
                  <a:lnTo>
                    <a:pt x="222745" y="759688"/>
                  </a:lnTo>
                  <a:lnTo>
                    <a:pt x="238747" y="771105"/>
                  </a:lnTo>
                  <a:lnTo>
                    <a:pt x="257086" y="775436"/>
                  </a:lnTo>
                  <a:lnTo>
                    <a:pt x="388213" y="775436"/>
                  </a:lnTo>
                  <a:lnTo>
                    <a:pt x="407873" y="771105"/>
                  </a:lnTo>
                  <a:lnTo>
                    <a:pt x="423735" y="759688"/>
                  </a:lnTo>
                  <a:lnTo>
                    <a:pt x="428904" y="751789"/>
                  </a:lnTo>
                  <a:lnTo>
                    <a:pt x="434136" y="759688"/>
                  </a:lnTo>
                  <a:lnTo>
                    <a:pt x="450113" y="771105"/>
                  </a:lnTo>
                  <a:lnTo>
                    <a:pt x="469925" y="775436"/>
                  </a:lnTo>
                  <a:lnTo>
                    <a:pt x="541845" y="775436"/>
                  </a:lnTo>
                  <a:lnTo>
                    <a:pt x="598728" y="775436"/>
                  </a:lnTo>
                  <a:lnTo>
                    <a:pt x="598944" y="775436"/>
                  </a:lnTo>
                  <a:lnTo>
                    <a:pt x="618756" y="771105"/>
                  </a:lnTo>
                  <a:lnTo>
                    <a:pt x="633615" y="760488"/>
                  </a:lnTo>
                  <a:lnTo>
                    <a:pt x="634669" y="759739"/>
                  </a:lnTo>
                  <a:lnTo>
                    <a:pt x="638467" y="754024"/>
                  </a:lnTo>
                  <a:lnTo>
                    <a:pt x="645388" y="743635"/>
                  </a:lnTo>
                  <a:lnTo>
                    <a:pt x="649287" y="725195"/>
                  </a:lnTo>
                  <a:lnTo>
                    <a:pt x="649287" y="725030"/>
                  </a:lnTo>
                  <a:lnTo>
                    <a:pt x="649287" y="665162"/>
                  </a:lnTo>
                  <a:lnTo>
                    <a:pt x="649287" y="593318"/>
                  </a:lnTo>
                  <a:lnTo>
                    <a:pt x="645388" y="573544"/>
                  </a:lnTo>
                  <a:lnTo>
                    <a:pt x="634669" y="557593"/>
                  </a:lnTo>
                  <a:lnTo>
                    <a:pt x="631799" y="555701"/>
                  </a:lnTo>
                  <a:lnTo>
                    <a:pt x="634669" y="553796"/>
                  </a:lnTo>
                  <a:lnTo>
                    <a:pt x="645388" y="537870"/>
                  </a:lnTo>
                  <a:lnTo>
                    <a:pt x="649287" y="518147"/>
                  </a:lnTo>
                  <a:lnTo>
                    <a:pt x="649287" y="392734"/>
                  </a:lnTo>
                  <a:lnTo>
                    <a:pt x="645388" y="372999"/>
                  </a:lnTo>
                  <a:lnTo>
                    <a:pt x="634669" y="357073"/>
                  </a:lnTo>
                  <a:lnTo>
                    <a:pt x="623874" y="349923"/>
                  </a:lnTo>
                  <a:lnTo>
                    <a:pt x="761453" y="210426"/>
                  </a:lnTo>
                  <a:lnTo>
                    <a:pt x="772515" y="194779"/>
                  </a:lnTo>
                  <a:lnTo>
                    <a:pt x="777125" y="177050"/>
                  </a:lnTo>
                  <a:close/>
                </a:path>
              </a:pathLst>
            </a:custGeom>
            <a:solidFill>
              <a:srgbClr val="E26B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098410" y="2374994"/>
              <a:ext cx="678815" cy="675005"/>
            </a:xfrm>
            <a:custGeom>
              <a:avLst/>
              <a:gdLst/>
              <a:ahLst/>
              <a:cxnLst/>
              <a:rect l="l" t="t" r="r" b="b"/>
              <a:pathLst>
                <a:path w="678814" h="675005">
                  <a:moveTo>
                    <a:pt x="57099" y="341249"/>
                  </a:moveTo>
                  <a:lnTo>
                    <a:pt x="0" y="341249"/>
                  </a:lnTo>
                  <a:lnTo>
                    <a:pt x="0" y="467372"/>
                  </a:lnTo>
                  <a:lnTo>
                    <a:pt x="57099" y="467372"/>
                  </a:lnTo>
                  <a:lnTo>
                    <a:pt x="57099" y="341249"/>
                  </a:lnTo>
                  <a:close/>
                </a:path>
                <a:path w="678814" h="675005">
                  <a:moveTo>
                    <a:pt x="128803" y="614768"/>
                  </a:moveTo>
                  <a:lnTo>
                    <a:pt x="57099" y="614768"/>
                  </a:lnTo>
                  <a:lnTo>
                    <a:pt x="57099" y="543064"/>
                  </a:lnTo>
                  <a:lnTo>
                    <a:pt x="0" y="543064"/>
                  </a:lnTo>
                  <a:lnTo>
                    <a:pt x="0" y="614768"/>
                  </a:lnTo>
                  <a:lnTo>
                    <a:pt x="0" y="674522"/>
                  </a:lnTo>
                  <a:lnTo>
                    <a:pt x="57099" y="674522"/>
                  </a:lnTo>
                  <a:lnTo>
                    <a:pt x="128803" y="674522"/>
                  </a:lnTo>
                  <a:lnTo>
                    <a:pt x="128803" y="614768"/>
                  </a:lnTo>
                  <a:close/>
                </a:path>
                <a:path w="678814" h="675005">
                  <a:moveTo>
                    <a:pt x="128803" y="144741"/>
                  </a:moveTo>
                  <a:lnTo>
                    <a:pt x="57099" y="144741"/>
                  </a:lnTo>
                  <a:lnTo>
                    <a:pt x="0" y="144741"/>
                  </a:lnTo>
                  <a:lnTo>
                    <a:pt x="0" y="193852"/>
                  </a:lnTo>
                  <a:lnTo>
                    <a:pt x="0" y="266890"/>
                  </a:lnTo>
                  <a:lnTo>
                    <a:pt x="57099" y="266890"/>
                  </a:lnTo>
                  <a:lnTo>
                    <a:pt x="57099" y="193852"/>
                  </a:lnTo>
                  <a:lnTo>
                    <a:pt x="128803" y="193852"/>
                  </a:lnTo>
                  <a:lnTo>
                    <a:pt x="128803" y="144741"/>
                  </a:lnTo>
                  <a:close/>
                </a:path>
                <a:path w="678814" h="675005">
                  <a:moveTo>
                    <a:pt x="339915" y="614768"/>
                  </a:moveTo>
                  <a:lnTo>
                    <a:pt x="207137" y="614768"/>
                  </a:lnTo>
                  <a:lnTo>
                    <a:pt x="207137" y="674522"/>
                  </a:lnTo>
                  <a:lnTo>
                    <a:pt x="339915" y="674522"/>
                  </a:lnTo>
                  <a:lnTo>
                    <a:pt x="339915" y="614768"/>
                  </a:lnTo>
                  <a:close/>
                </a:path>
                <a:path w="678814" h="675005">
                  <a:moveTo>
                    <a:pt x="339915" y="144741"/>
                  </a:moveTo>
                  <a:lnTo>
                    <a:pt x="207137" y="144741"/>
                  </a:lnTo>
                  <a:lnTo>
                    <a:pt x="207137" y="193852"/>
                  </a:lnTo>
                  <a:lnTo>
                    <a:pt x="292112" y="193852"/>
                  </a:lnTo>
                  <a:lnTo>
                    <a:pt x="339915" y="144741"/>
                  </a:lnTo>
                  <a:close/>
                </a:path>
                <a:path w="678814" h="675005">
                  <a:moveTo>
                    <a:pt x="361162" y="423557"/>
                  </a:moveTo>
                  <a:lnTo>
                    <a:pt x="250952" y="316026"/>
                  </a:lnTo>
                  <a:lnTo>
                    <a:pt x="204482" y="458076"/>
                  </a:lnTo>
                  <a:lnTo>
                    <a:pt x="361162" y="423557"/>
                  </a:lnTo>
                  <a:close/>
                </a:path>
                <a:path w="678814" h="675005">
                  <a:moveTo>
                    <a:pt x="549706" y="543064"/>
                  </a:moveTo>
                  <a:lnTo>
                    <a:pt x="492607" y="543064"/>
                  </a:lnTo>
                  <a:lnTo>
                    <a:pt x="492607" y="614768"/>
                  </a:lnTo>
                  <a:lnTo>
                    <a:pt x="420916" y="614768"/>
                  </a:lnTo>
                  <a:lnTo>
                    <a:pt x="420916" y="674522"/>
                  </a:lnTo>
                  <a:lnTo>
                    <a:pt x="492607" y="674522"/>
                  </a:lnTo>
                  <a:lnTo>
                    <a:pt x="549706" y="674522"/>
                  </a:lnTo>
                  <a:lnTo>
                    <a:pt x="549706" y="614768"/>
                  </a:lnTo>
                  <a:lnTo>
                    <a:pt x="549706" y="543064"/>
                  </a:lnTo>
                  <a:close/>
                </a:path>
                <a:path w="678814" h="675005">
                  <a:moveTo>
                    <a:pt x="549706" y="341249"/>
                  </a:moveTo>
                  <a:lnTo>
                    <a:pt x="492607" y="341249"/>
                  </a:lnTo>
                  <a:lnTo>
                    <a:pt x="492607" y="467372"/>
                  </a:lnTo>
                  <a:lnTo>
                    <a:pt x="549706" y="467372"/>
                  </a:lnTo>
                  <a:lnTo>
                    <a:pt x="549706" y="341249"/>
                  </a:lnTo>
                  <a:close/>
                </a:path>
                <a:path w="678814" h="675005">
                  <a:moveTo>
                    <a:pt x="678497" y="124802"/>
                  </a:moveTo>
                  <a:lnTo>
                    <a:pt x="568299" y="0"/>
                  </a:lnTo>
                  <a:lnTo>
                    <a:pt x="292112" y="260248"/>
                  </a:lnTo>
                  <a:lnTo>
                    <a:pt x="414274" y="389051"/>
                  </a:lnTo>
                  <a:lnTo>
                    <a:pt x="678497" y="1248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3168980" y="2825837"/>
              <a:ext cx="1739472" cy="77309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-10470" y="1296130"/>
            <a:ext cx="2601595" cy="684530"/>
            <a:chOff x="-10470" y="1296130"/>
            <a:chExt cx="2601595" cy="684530"/>
          </a:xfrm>
        </p:grpSpPr>
        <p:sp>
          <p:nvSpPr>
            <p:cNvPr id="33" name="object 33"/>
            <p:cNvSpPr/>
            <p:nvPr/>
          </p:nvSpPr>
          <p:spPr>
            <a:xfrm>
              <a:off x="0" y="1306601"/>
              <a:ext cx="2580640" cy="663575"/>
            </a:xfrm>
            <a:custGeom>
              <a:avLst/>
              <a:gdLst/>
              <a:ahLst/>
              <a:cxnLst/>
              <a:rect l="l" t="t" r="r" b="b"/>
              <a:pathLst>
                <a:path w="2580640" h="663575">
                  <a:moveTo>
                    <a:pt x="2469516" y="663434"/>
                  </a:moveTo>
                  <a:lnTo>
                    <a:pt x="0" y="663434"/>
                  </a:lnTo>
                  <a:lnTo>
                    <a:pt x="0" y="0"/>
                  </a:lnTo>
                  <a:lnTo>
                    <a:pt x="2469516" y="0"/>
                  </a:lnTo>
                  <a:lnTo>
                    <a:pt x="2491193" y="2144"/>
                  </a:lnTo>
                  <a:lnTo>
                    <a:pt x="2530875" y="18577"/>
                  </a:lnTo>
                  <a:lnTo>
                    <a:pt x="2561525" y="49227"/>
                  </a:lnTo>
                  <a:lnTo>
                    <a:pt x="2577955" y="88901"/>
                  </a:lnTo>
                  <a:lnTo>
                    <a:pt x="2580099" y="110574"/>
                  </a:lnTo>
                  <a:lnTo>
                    <a:pt x="2580099" y="552859"/>
                  </a:lnTo>
                  <a:lnTo>
                    <a:pt x="2571409" y="595900"/>
                  </a:lnTo>
                  <a:lnTo>
                    <a:pt x="2547710" y="631047"/>
                  </a:lnTo>
                  <a:lnTo>
                    <a:pt x="2512560" y="654744"/>
                  </a:lnTo>
                  <a:lnTo>
                    <a:pt x="2469516" y="663434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0" y="1306601"/>
              <a:ext cx="2580640" cy="663575"/>
            </a:xfrm>
            <a:custGeom>
              <a:avLst/>
              <a:gdLst/>
              <a:ahLst/>
              <a:cxnLst/>
              <a:rect l="l" t="t" r="r" b="b"/>
              <a:pathLst>
                <a:path w="2580640" h="663575">
                  <a:moveTo>
                    <a:pt x="0" y="0"/>
                  </a:moveTo>
                  <a:lnTo>
                    <a:pt x="2469516" y="0"/>
                  </a:lnTo>
                  <a:lnTo>
                    <a:pt x="2491193" y="2144"/>
                  </a:lnTo>
                  <a:lnTo>
                    <a:pt x="2530875" y="18577"/>
                  </a:lnTo>
                  <a:lnTo>
                    <a:pt x="2561525" y="49227"/>
                  </a:lnTo>
                  <a:lnTo>
                    <a:pt x="2577955" y="88901"/>
                  </a:lnTo>
                  <a:lnTo>
                    <a:pt x="2580099" y="110574"/>
                  </a:lnTo>
                  <a:lnTo>
                    <a:pt x="2580099" y="552859"/>
                  </a:lnTo>
                  <a:lnTo>
                    <a:pt x="2571409" y="595900"/>
                  </a:lnTo>
                  <a:lnTo>
                    <a:pt x="2547710" y="631047"/>
                  </a:lnTo>
                  <a:lnTo>
                    <a:pt x="2512560" y="654744"/>
                  </a:lnTo>
                  <a:lnTo>
                    <a:pt x="2469516" y="663434"/>
                  </a:lnTo>
                  <a:lnTo>
                    <a:pt x="0" y="663434"/>
                  </a:lnTo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398573" y="687187"/>
            <a:ext cx="1011555" cy="1193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3550" b="1" spc="-1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3550" dirty="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80712" y="1914042"/>
            <a:ext cx="43757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spc="-5" dirty="0">
                <a:solidFill>
                  <a:srgbClr val="145E82"/>
                </a:solidFill>
                <a:latin typeface="Tahoma"/>
                <a:cs typeface="Tahoma"/>
              </a:rPr>
              <a:t>VÍ </a:t>
            </a:r>
            <a:r>
              <a:rPr sz="3950" b="1" spc="-515" dirty="0">
                <a:solidFill>
                  <a:srgbClr val="145E82"/>
                </a:solidFill>
                <a:latin typeface="Tahoma"/>
                <a:cs typeface="Tahoma"/>
              </a:rPr>
              <a:t>DỤ </a:t>
            </a:r>
            <a:r>
              <a:rPr sz="3950" b="1" dirty="0">
                <a:solidFill>
                  <a:srgbClr val="145E82"/>
                </a:solidFill>
                <a:latin typeface="Tahoma"/>
                <a:cs typeface="Tahoma"/>
              </a:rPr>
              <a:t>MINH</a:t>
            </a:r>
            <a:r>
              <a:rPr sz="3950" b="1" spc="-220" dirty="0">
                <a:solidFill>
                  <a:srgbClr val="145E82"/>
                </a:solidFill>
                <a:latin typeface="Tahoma"/>
                <a:cs typeface="Tahoma"/>
              </a:rPr>
              <a:t> </a:t>
            </a:r>
            <a:r>
              <a:rPr sz="3950" b="1" spc="-415" dirty="0">
                <a:solidFill>
                  <a:srgbClr val="145E82"/>
                </a:solidFill>
                <a:latin typeface="Tahoma"/>
                <a:cs typeface="Tahoma"/>
              </a:rPr>
              <a:t>HOẠ</a:t>
            </a:r>
            <a:endParaRPr sz="3950" dirty="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55948" y="1294739"/>
            <a:ext cx="805370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dirty="0">
                <a:solidFill>
                  <a:srgbClr val="0070BF"/>
                </a:solidFill>
                <a:latin typeface="Tahoma"/>
                <a:cs typeface="Tahoma"/>
              </a:rPr>
              <a:t>CÔNG </a:t>
            </a:r>
            <a:r>
              <a:rPr sz="3950" b="1" spc="-210" dirty="0">
                <a:solidFill>
                  <a:srgbClr val="0070BF"/>
                </a:solidFill>
                <a:latin typeface="Tahoma"/>
                <a:cs typeface="Tahoma"/>
              </a:rPr>
              <a:t>THỨC</a:t>
            </a:r>
            <a:r>
              <a:rPr sz="3950" b="1" spc="395" dirty="0">
                <a:solidFill>
                  <a:srgbClr val="0070BF"/>
                </a:solidFill>
                <a:latin typeface="Tahoma"/>
                <a:cs typeface="Tahoma"/>
              </a:rPr>
              <a:t> </a:t>
            </a:r>
            <a:r>
              <a:rPr sz="3950" b="1" spc="-185" dirty="0">
                <a:solidFill>
                  <a:srgbClr val="0070BF"/>
                </a:solidFill>
                <a:latin typeface="Tahoma"/>
                <a:cs typeface="Tahoma"/>
              </a:rPr>
              <a:t>CỘNG.</a:t>
            </a:r>
            <a:endParaRPr sz="3950" dirty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14521" y="418777"/>
            <a:ext cx="95440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9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9783" y="195817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9201" y="722711"/>
            <a:ext cx="5784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0947" y="375667"/>
            <a:ext cx="19411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VI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0470" y="1288907"/>
            <a:ext cx="1593215" cy="684530"/>
            <a:chOff x="-10470" y="1288907"/>
            <a:chExt cx="1593215" cy="684530"/>
          </a:xfrm>
        </p:grpSpPr>
        <p:sp>
          <p:nvSpPr>
            <p:cNvPr id="8" name="object 8"/>
            <p:cNvSpPr/>
            <p:nvPr/>
          </p:nvSpPr>
          <p:spPr>
            <a:xfrm>
              <a:off x="0" y="1299378"/>
              <a:ext cx="1572260" cy="663575"/>
            </a:xfrm>
            <a:custGeom>
              <a:avLst/>
              <a:gdLst/>
              <a:ahLst/>
              <a:cxnLst/>
              <a:rect l="l" t="t" r="r" b="b"/>
              <a:pathLst>
                <a:path w="1572260" h="663575">
                  <a:moveTo>
                    <a:pt x="1461248" y="663512"/>
                  </a:moveTo>
                  <a:lnTo>
                    <a:pt x="0" y="663512"/>
                  </a:lnTo>
                  <a:lnTo>
                    <a:pt x="0" y="0"/>
                  </a:lnTo>
                  <a:lnTo>
                    <a:pt x="1461248" y="0"/>
                  </a:lnTo>
                  <a:lnTo>
                    <a:pt x="1482924" y="2144"/>
                  </a:lnTo>
                  <a:lnTo>
                    <a:pt x="1522602" y="18580"/>
                  </a:lnTo>
                  <a:lnTo>
                    <a:pt x="1553256" y="49234"/>
                  </a:lnTo>
                  <a:lnTo>
                    <a:pt x="1569691" y="88913"/>
                  </a:lnTo>
                  <a:lnTo>
                    <a:pt x="1571835" y="110589"/>
                  </a:lnTo>
                  <a:lnTo>
                    <a:pt x="1571835" y="552925"/>
                  </a:lnTo>
                  <a:lnTo>
                    <a:pt x="1563144" y="595970"/>
                  </a:lnTo>
                  <a:lnTo>
                    <a:pt x="1539445" y="631122"/>
                  </a:lnTo>
                  <a:lnTo>
                    <a:pt x="1504293" y="654822"/>
                  </a:lnTo>
                  <a:lnTo>
                    <a:pt x="1461248" y="663512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299378"/>
              <a:ext cx="1572260" cy="663575"/>
            </a:xfrm>
            <a:custGeom>
              <a:avLst/>
              <a:gdLst/>
              <a:ahLst/>
              <a:cxnLst/>
              <a:rect l="l" t="t" r="r" b="b"/>
              <a:pathLst>
                <a:path w="1572260" h="663575">
                  <a:moveTo>
                    <a:pt x="0" y="0"/>
                  </a:moveTo>
                  <a:lnTo>
                    <a:pt x="1461248" y="0"/>
                  </a:lnTo>
                  <a:lnTo>
                    <a:pt x="1482924" y="2144"/>
                  </a:lnTo>
                  <a:lnTo>
                    <a:pt x="1522602" y="18580"/>
                  </a:lnTo>
                  <a:lnTo>
                    <a:pt x="1553256" y="49234"/>
                  </a:lnTo>
                  <a:lnTo>
                    <a:pt x="1569691" y="88913"/>
                  </a:lnTo>
                  <a:lnTo>
                    <a:pt x="1571835" y="110589"/>
                  </a:lnTo>
                  <a:lnTo>
                    <a:pt x="1571835" y="552925"/>
                  </a:lnTo>
                  <a:lnTo>
                    <a:pt x="1563144" y="595970"/>
                  </a:lnTo>
                  <a:lnTo>
                    <a:pt x="1539445" y="631122"/>
                  </a:lnTo>
                  <a:lnTo>
                    <a:pt x="1504293" y="654822"/>
                  </a:lnTo>
                  <a:lnTo>
                    <a:pt x="1461248" y="663512"/>
                  </a:lnTo>
                  <a:lnTo>
                    <a:pt x="0" y="663512"/>
                  </a:lnTo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93065" y="1307113"/>
            <a:ext cx="629305" cy="5584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5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lang="vi-VN" sz="3550" b="1" spc="-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endParaRPr sz="3550" dirty="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52262" y="2192714"/>
            <a:ext cx="18535650" cy="3529965"/>
            <a:chOff x="852262" y="2192714"/>
            <a:chExt cx="18535650" cy="3529965"/>
          </a:xfrm>
        </p:grpSpPr>
        <p:sp>
          <p:nvSpPr>
            <p:cNvPr id="12" name="object 12"/>
            <p:cNvSpPr/>
            <p:nvPr/>
          </p:nvSpPr>
          <p:spPr>
            <a:xfrm>
              <a:off x="1050303" y="2507318"/>
              <a:ext cx="18329910" cy="3207385"/>
            </a:xfrm>
            <a:custGeom>
              <a:avLst/>
              <a:gdLst/>
              <a:ahLst/>
              <a:cxnLst/>
              <a:rect l="l" t="t" r="r" b="b"/>
              <a:pathLst>
                <a:path w="18329910" h="3207385">
                  <a:moveTo>
                    <a:pt x="18232514" y="3206970"/>
                  </a:moveTo>
                  <a:lnTo>
                    <a:pt x="96948" y="3206970"/>
                  </a:lnTo>
                  <a:lnTo>
                    <a:pt x="59211" y="3199351"/>
                  </a:lnTo>
                  <a:lnTo>
                    <a:pt x="28395" y="3178574"/>
                  </a:lnTo>
                  <a:lnTo>
                    <a:pt x="7618" y="3147761"/>
                  </a:lnTo>
                  <a:lnTo>
                    <a:pt x="0" y="3110032"/>
                  </a:lnTo>
                  <a:lnTo>
                    <a:pt x="0" y="96937"/>
                  </a:lnTo>
                  <a:lnTo>
                    <a:pt x="7618" y="59208"/>
                  </a:lnTo>
                  <a:lnTo>
                    <a:pt x="28395" y="28395"/>
                  </a:lnTo>
                  <a:lnTo>
                    <a:pt x="59211" y="7619"/>
                  </a:lnTo>
                  <a:lnTo>
                    <a:pt x="96948" y="0"/>
                  </a:lnTo>
                  <a:lnTo>
                    <a:pt x="18232514" y="0"/>
                  </a:lnTo>
                  <a:lnTo>
                    <a:pt x="18286293" y="16295"/>
                  </a:lnTo>
                  <a:lnTo>
                    <a:pt x="18322078" y="59849"/>
                  </a:lnTo>
                  <a:lnTo>
                    <a:pt x="18329452" y="96937"/>
                  </a:lnTo>
                  <a:lnTo>
                    <a:pt x="18329452" y="3110032"/>
                  </a:lnTo>
                  <a:lnTo>
                    <a:pt x="18321833" y="3147761"/>
                  </a:lnTo>
                  <a:lnTo>
                    <a:pt x="18301056" y="3178574"/>
                  </a:lnTo>
                  <a:lnTo>
                    <a:pt x="18270243" y="3199351"/>
                  </a:lnTo>
                  <a:lnTo>
                    <a:pt x="18232514" y="3206970"/>
                  </a:lnTo>
                  <a:close/>
                </a:path>
              </a:pathLst>
            </a:custGeom>
            <a:solidFill>
              <a:srgbClr val="DAE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50303" y="2507318"/>
              <a:ext cx="18329910" cy="3207385"/>
            </a:xfrm>
            <a:custGeom>
              <a:avLst/>
              <a:gdLst/>
              <a:ahLst/>
              <a:cxnLst/>
              <a:rect l="l" t="t" r="r" b="b"/>
              <a:pathLst>
                <a:path w="18329910" h="3207385">
                  <a:moveTo>
                    <a:pt x="0" y="96937"/>
                  </a:moveTo>
                  <a:lnTo>
                    <a:pt x="7618" y="59208"/>
                  </a:lnTo>
                  <a:lnTo>
                    <a:pt x="28395" y="28395"/>
                  </a:lnTo>
                  <a:lnTo>
                    <a:pt x="59211" y="7619"/>
                  </a:lnTo>
                  <a:lnTo>
                    <a:pt x="96948" y="0"/>
                  </a:lnTo>
                  <a:lnTo>
                    <a:pt x="18232514" y="0"/>
                  </a:lnTo>
                  <a:lnTo>
                    <a:pt x="18286293" y="16295"/>
                  </a:lnTo>
                  <a:lnTo>
                    <a:pt x="18322078" y="59849"/>
                  </a:lnTo>
                  <a:lnTo>
                    <a:pt x="18329452" y="96937"/>
                  </a:lnTo>
                  <a:lnTo>
                    <a:pt x="18329452" y="3110032"/>
                  </a:lnTo>
                  <a:lnTo>
                    <a:pt x="18321833" y="3147761"/>
                  </a:lnTo>
                  <a:lnTo>
                    <a:pt x="18301056" y="3178574"/>
                  </a:lnTo>
                  <a:lnTo>
                    <a:pt x="18270243" y="3199351"/>
                  </a:lnTo>
                  <a:lnTo>
                    <a:pt x="18232514" y="3206970"/>
                  </a:lnTo>
                  <a:lnTo>
                    <a:pt x="96948" y="3206970"/>
                  </a:lnTo>
                  <a:lnTo>
                    <a:pt x="59211" y="3199351"/>
                  </a:lnTo>
                  <a:lnTo>
                    <a:pt x="28395" y="3178574"/>
                  </a:lnTo>
                  <a:lnTo>
                    <a:pt x="7618" y="3147761"/>
                  </a:lnTo>
                  <a:lnTo>
                    <a:pt x="0" y="3110032"/>
                  </a:lnTo>
                  <a:lnTo>
                    <a:pt x="0" y="96937"/>
                  </a:lnTo>
                  <a:close/>
                </a:path>
              </a:pathLst>
            </a:custGeom>
            <a:ln w="15706">
              <a:solidFill>
                <a:srgbClr val="0899C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15393" y="2192714"/>
              <a:ext cx="6296926" cy="7579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35063" y="2212382"/>
              <a:ext cx="6213475" cy="674370"/>
            </a:xfrm>
            <a:custGeom>
              <a:avLst/>
              <a:gdLst/>
              <a:ahLst/>
              <a:cxnLst/>
              <a:rect l="l" t="t" r="r" b="b"/>
              <a:pathLst>
                <a:path w="6213475" h="674369">
                  <a:moveTo>
                    <a:pt x="6100789" y="674216"/>
                  </a:moveTo>
                  <a:lnTo>
                    <a:pt x="112372" y="674216"/>
                  </a:lnTo>
                  <a:lnTo>
                    <a:pt x="68632" y="665385"/>
                  </a:lnTo>
                  <a:lnTo>
                    <a:pt x="32913" y="641301"/>
                  </a:lnTo>
                  <a:lnTo>
                    <a:pt x="8830" y="605581"/>
                  </a:lnTo>
                  <a:lnTo>
                    <a:pt x="0" y="561840"/>
                  </a:lnTo>
                  <a:lnTo>
                    <a:pt x="0" y="112376"/>
                  </a:lnTo>
                  <a:lnTo>
                    <a:pt x="8830" y="68634"/>
                  </a:lnTo>
                  <a:lnTo>
                    <a:pt x="32913" y="32914"/>
                  </a:lnTo>
                  <a:lnTo>
                    <a:pt x="68632" y="8831"/>
                  </a:lnTo>
                  <a:lnTo>
                    <a:pt x="112372" y="0"/>
                  </a:lnTo>
                  <a:lnTo>
                    <a:pt x="6100789" y="0"/>
                  </a:lnTo>
                  <a:lnTo>
                    <a:pt x="6143796" y="8551"/>
                  </a:lnTo>
                  <a:lnTo>
                    <a:pt x="6180248" y="32917"/>
                  </a:lnTo>
                  <a:lnTo>
                    <a:pt x="6204606" y="69369"/>
                  </a:lnTo>
                  <a:lnTo>
                    <a:pt x="6213165" y="112376"/>
                  </a:lnTo>
                  <a:lnTo>
                    <a:pt x="6213165" y="561840"/>
                  </a:lnTo>
                  <a:lnTo>
                    <a:pt x="6204334" y="605581"/>
                  </a:lnTo>
                  <a:lnTo>
                    <a:pt x="6180250" y="641301"/>
                  </a:lnTo>
                  <a:lnTo>
                    <a:pt x="6144530" y="665385"/>
                  </a:lnTo>
                  <a:lnTo>
                    <a:pt x="6100789" y="674216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53718" y="2564104"/>
              <a:ext cx="274955" cy="68580"/>
            </a:xfrm>
            <a:custGeom>
              <a:avLst/>
              <a:gdLst/>
              <a:ahLst/>
              <a:cxnLst/>
              <a:rect l="l" t="t" r="r" b="b"/>
              <a:pathLst>
                <a:path w="274955" h="68580">
                  <a:moveTo>
                    <a:pt x="268800" y="68390"/>
                  </a:moveTo>
                  <a:lnTo>
                    <a:pt x="8487" y="68390"/>
                  </a:lnTo>
                  <a:lnTo>
                    <a:pt x="0" y="59836"/>
                  </a:lnTo>
                  <a:lnTo>
                    <a:pt x="0" y="8553"/>
                  </a:lnTo>
                  <a:lnTo>
                    <a:pt x="8487" y="0"/>
                  </a:lnTo>
                  <a:lnTo>
                    <a:pt x="268800" y="0"/>
                  </a:lnTo>
                  <a:lnTo>
                    <a:pt x="274460" y="8553"/>
                  </a:lnTo>
                  <a:lnTo>
                    <a:pt x="274460" y="598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36938" y="2547017"/>
              <a:ext cx="308610" cy="104139"/>
            </a:xfrm>
            <a:custGeom>
              <a:avLst/>
              <a:gdLst/>
              <a:ahLst/>
              <a:cxnLst/>
              <a:rect l="l" t="t" r="r" b="b"/>
              <a:pathLst>
                <a:path w="308609" h="104139">
                  <a:moveTo>
                    <a:pt x="274109" y="103801"/>
                  </a:moveTo>
                  <a:lnTo>
                    <a:pt x="33910" y="103801"/>
                  </a:lnTo>
                  <a:lnTo>
                    <a:pt x="20266" y="100829"/>
                  </a:lnTo>
                  <a:lnTo>
                    <a:pt x="9537" y="92990"/>
                  </a:lnTo>
                  <a:lnTo>
                    <a:pt x="2516" y="81906"/>
                  </a:lnTo>
                  <a:lnTo>
                    <a:pt x="0" y="69194"/>
                  </a:lnTo>
                  <a:lnTo>
                    <a:pt x="0" y="34586"/>
                  </a:lnTo>
                  <a:lnTo>
                    <a:pt x="2516" y="21886"/>
                  </a:lnTo>
                  <a:lnTo>
                    <a:pt x="9537" y="10808"/>
                  </a:lnTo>
                  <a:lnTo>
                    <a:pt x="20266" y="2972"/>
                  </a:lnTo>
                  <a:lnTo>
                    <a:pt x="33910" y="0"/>
                  </a:lnTo>
                  <a:lnTo>
                    <a:pt x="274109" y="0"/>
                  </a:lnTo>
                  <a:lnTo>
                    <a:pt x="287752" y="2972"/>
                  </a:lnTo>
                  <a:lnTo>
                    <a:pt x="298481" y="10808"/>
                  </a:lnTo>
                  <a:lnTo>
                    <a:pt x="305501" y="21886"/>
                  </a:lnTo>
                  <a:lnTo>
                    <a:pt x="308018" y="34586"/>
                  </a:lnTo>
                  <a:lnTo>
                    <a:pt x="33910" y="34586"/>
                  </a:lnTo>
                  <a:lnTo>
                    <a:pt x="33910" y="69194"/>
                  </a:lnTo>
                  <a:lnTo>
                    <a:pt x="308018" y="69194"/>
                  </a:lnTo>
                  <a:lnTo>
                    <a:pt x="305501" y="81906"/>
                  </a:lnTo>
                  <a:lnTo>
                    <a:pt x="298481" y="92990"/>
                  </a:lnTo>
                  <a:lnTo>
                    <a:pt x="287752" y="100829"/>
                  </a:lnTo>
                  <a:lnTo>
                    <a:pt x="274109" y="103801"/>
                  </a:lnTo>
                  <a:close/>
                </a:path>
                <a:path w="308609" h="104139">
                  <a:moveTo>
                    <a:pt x="308018" y="69194"/>
                  </a:moveTo>
                  <a:lnTo>
                    <a:pt x="274109" y="69194"/>
                  </a:lnTo>
                  <a:lnTo>
                    <a:pt x="274109" y="34586"/>
                  </a:lnTo>
                  <a:lnTo>
                    <a:pt x="308018" y="34586"/>
                  </a:lnTo>
                  <a:lnTo>
                    <a:pt x="308018" y="69194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53718" y="2621508"/>
              <a:ext cx="274955" cy="69850"/>
            </a:xfrm>
            <a:custGeom>
              <a:avLst/>
              <a:gdLst/>
              <a:ahLst/>
              <a:cxnLst/>
              <a:rect l="l" t="t" r="r" b="b"/>
              <a:pathLst>
                <a:path w="274955" h="69850">
                  <a:moveTo>
                    <a:pt x="268800" y="69606"/>
                  </a:moveTo>
                  <a:lnTo>
                    <a:pt x="8487" y="69606"/>
                  </a:lnTo>
                  <a:lnTo>
                    <a:pt x="0" y="60908"/>
                  </a:lnTo>
                  <a:lnTo>
                    <a:pt x="0" y="8698"/>
                  </a:lnTo>
                  <a:lnTo>
                    <a:pt x="8487" y="0"/>
                  </a:lnTo>
                  <a:lnTo>
                    <a:pt x="268800" y="0"/>
                  </a:lnTo>
                  <a:lnTo>
                    <a:pt x="274460" y="8698"/>
                  </a:lnTo>
                  <a:lnTo>
                    <a:pt x="274460" y="609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36938" y="2604400"/>
              <a:ext cx="308610" cy="104139"/>
            </a:xfrm>
            <a:custGeom>
              <a:avLst/>
              <a:gdLst/>
              <a:ahLst/>
              <a:cxnLst/>
              <a:rect l="l" t="t" r="r" b="b"/>
              <a:pathLst>
                <a:path w="308609" h="104139">
                  <a:moveTo>
                    <a:pt x="274109" y="103822"/>
                  </a:moveTo>
                  <a:lnTo>
                    <a:pt x="33910" y="103822"/>
                  </a:lnTo>
                  <a:lnTo>
                    <a:pt x="20266" y="101252"/>
                  </a:lnTo>
                  <a:lnTo>
                    <a:pt x="9537" y="94085"/>
                  </a:lnTo>
                  <a:lnTo>
                    <a:pt x="2516" y="83135"/>
                  </a:lnTo>
                  <a:lnTo>
                    <a:pt x="0" y="69214"/>
                  </a:lnTo>
                  <a:lnTo>
                    <a:pt x="0" y="34607"/>
                  </a:lnTo>
                  <a:lnTo>
                    <a:pt x="2516" y="21904"/>
                  </a:lnTo>
                  <a:lnTo>
                    <a:pt x="9537" y="10818"/>
                  </a:lnTo>
                  <a:lnTo>
                    <a:pt x="20266" y="2975"/>
                  </a:lnTo>
                  <a:lnTo>
                    <a:pt x="33910" y="0"/>
                  </a:lnTo>
                  <a:lnTo>
                    <a:pt x="274109" y="0"/>
                  </a:lnTo>
                  <a:lnTo>
                    <a:pt x="287752" y="2975"/>
                  </a:lnTo>
                  <a:lnTo>
                    <a:pt x="298481" y="10818"/>
                  </a:lnTo>
                  <a:lnTo>
                    <a:pt x="305501" y="21904"/>
                  </a:lnTo>
                  <a:lnTo>
                    <a:pt x="308018" y="34607"/>
                  </a:lnTo>
                  <a:lnTo>
                    <a:pt x="33910" y="34607"/>
                  </a:lnTo>
                  <a:lnTo>
                    <a:pt x="33910" y="69214"/>
                  </a:lnTo>
                  <a:lnTo>
                    <a:pt x="308018" y="69214"/>
                  </a:lnTo>
                  <a:lnTo>
                    <a:pt x="305501" y="83135"/>
                  </a:lnTo>
                  <a:lnTo>
                    <a:pt x="298481" y="94085"/>
                  </a:lnTo>
                  <a:lnTo>
                    <a:pt x="287752" y="101252"/>
                  </a:lnTo>
                  <a:lnTo>
                    <a:pt x="274109" y="103822"/>
                  </a:lnTo>
                  <a:close/>
                </a:path>
                <a:path w="308609" h="104139">
                  <a:moveTo>
                    <a:pt x="308018" y="69214"/>
                  </a:moveTo>
                  <a:lnTo>
                    <a:pt x="274109" y="69214"/>
                  </a:lnTo>
                  <a:lnTo>
                    <a:pt x="274109" y="34607"/>
                  </a:lnTo>
                  <a:lnTo>
                    <a:pt x="308018" y="34607"/>
                  </a:lnTo>
                  <a:lnTo>
                    <a:pt x="308018" y="69214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09308" y="2234354"/>
              <a:ext cx="228831" cy="23083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67272" y="2303981"/>
              <a:ext cx="561340" cy="407034"/>
            </a:xfrm>
            <a:custGeom>
              <a:avLst/>
              <a:gdLst/>
              <a:ahLst/>
              <a:cxnLst/>
              <a:rect l="l" t="t" r="r" b="b"/>
              <a:pathLst>
                <a:path w="561340" h="407035">
                  <a:moveTo>
                    <a:pt x="39659" y="406673"/>
                  </a:moveTo>
                  <a:lnTo>
                    <a:pt x="25496" y="406673"/>
                  </a:lnTo>
                  <a:lnTo>
                    <a:pt x="22662" y="403787"/>
                  </a:lnTo>
                  <a:lnTo>
                    <a:pt x="8498" y="386494"/>
                  </a:lnTo>
                  <a:lnTo>
                    <a:pt x="2834" y="383608"/>
                  </a:lnTo>
                  <a:lnTo>
                    <a:pt x="0" y="377837"/>
                  </a:lnTo>
                  <a:lnTo>
                    <a:pt x="2834" y="369180"/>
                  </a:lnTo>
                  <a:lnTo>
                    <a:pt x="39659" y="222073"/>
                  </a:lnTo>
                  <a:lnTo>
                    <a:pt x="39659" y="219207"/>
                  </a:lnTo>
                  <a:lnTo>
                    <a:pt x="42493" y="216322"/>
                  </a:lnTo>
                  <a:lnTo>
                    <a:pt x="249291" y="2885"/>
                  </a:lnTo>
                  <a:lnTo>
                    <a:pt x="252125" y="0"/>
                  </a:lnTo>
                  <a:lnTo>
                    <a:pt x="271953" y="0"/>
                  </a:lnTo>
                  <a:lnTo>
                    <a:pt x="274788" y="2885"/>
                  </a:lnTo>
                  <a:lnTo>
                    <a:pt x="291784" y="23064"/>
                  </a:lnTo>
                  <a:lnTo>
                    <a:pt x="297450" y="28836"/>
                  </a:lnTo>
                  <a:lnTo>
                    <a:pt x="297450" y="34607"/>
                  </a:lnTo>
                  <a:lnTo>
                    <a:pt x="305949" y="34607"/>
                  </a:lnTo>
                  <a:lnTo>
                    <a:pt x="308781" y="37493"/>
                  </a:lnTo>
                  <a:lnTo>
                    <a:pt x="328612" y="60557"/>
                  </a:lnTo>
                  <a:lnTo>
                    <a:pt x="331444" y="63443"/>
                  </a:lnTo>
                  <a:lnTo>
                    <a:pt x="331444" y="69214"/>
                  </a:lnTo>
                  <a:lnTo>
                    <a:pt x="337110" y="69214"/>
                  </a:lnTo>
                  <a:lnTo>
                    <a:pt x="368271" y="100936"/>
                  </a:lnTo>
                  <a:lnTo>
                    <a:pt x="368271" y="106708"/>
                  </a:lnTo>
                  <a:lnTo>
                    <a:pt x="373937" y="106708"/>
                  </a:lnTo>
                  <a:lnTo>
                    <a:pt x="402264" y="135544"/>
                  </a:lnTo>
                  <a:lnTo>
                    <a:pt x="402264" y="147086"/>
                  </a:lnTo>
                  <a:lnTo>
                    <a:pt x="396600" y="152858"/>
                  </a:lnTo>
                  <a:lnTo>
                    <a:pt x="351274" y="201893"/>
                  </a:lnTo>
                  <a:lnTo>
                    <a:pt x="555240" y="201893"/>
                  </a:lnTo>
                  <a:lnTo>
                    <a:pt x="560904" y="207665"/>
                  </a:lnTo>
                  <a:lnTo>
                    <a:pt x="560904" y="262472"/>
                  </a:lnTo>
                  <a:lnTo>
                    <a:pt x="291784" y="262472"/>
                  </a:lnTo>
                  <a:lnTo>
                    <a:pt x="274797" y="279765"/>
                  </a:lnTo>
                  <a:lnTo>
                    <a:pt x="82153" y="279765"/>
                  </a:lnTo>
                  <a:lnTo>
                    <a:pt x="65156" y="343230"/>
                  </a:lnTo>
                  <a:lnTo>
                    <a:pt x="212457" y="343230"/>
                  </a:lnTo>
                  <a:lnTo>
                    <a:pt x="189800" y="366294"/>
                  </a:lnTo>
                  <a:lnTo>
                    <a:pt x="186968" y="366294"/>
                  </a:lnTo>
                  <a:lnTo>
                    <a:pt x="184136" y="369180"/>
                  </a:lnTo>
                  <a:lnTo>
                    <a:pt x="181302" y="369180"/>
                  </a:lnTo>
                  <a:lnTo>
                    <a:pt x="39659" y="406673"/>
                  </a:lnTo>
                  <a:close/>
                </a:path>
                <a:path w="561340" h="407035">
                  <a:moveTo>
                    <a:pt x="555240" y="268223"/>
                  </a:moveTo>
                  <a:lnTo>
                    <a:pt x="297450" y="268223"/>
                  </a:lnTo>
                  <a:lnTo>
                    <a:pt x="291784" y="262472"/>
                  </a:lnTo>
                  <a:lnTo>
                    <a:pt x="560904" y="262472"/>
                  </a:lnTo>
                  <a:lnTo>
                    <a:pt x="555240" y="268223"/>
                  </a:lnTo>
                  <a:close/>
                </a:path>
                <a:path w="561340" h="407035">
                  <a:moveTo>
                    <a:pt x="212457" y="343230"/>
                  </a:moveTo>
                  <a:lnTo>
                    <a:pt x="65156" y="343230"/>
                  </a:lnTo>
                  <a:lnTo>
                    <a:pt x="127478" y="325915"/>
                  </a:lnTo>
                  <a:lnTo>
                    <a:pt x="82153" y="279765"/>
                  </a:lnTo>
                  <a:lnTo>
                    <a:pt x="274797" y="279765"/>
                  </a:lnTo>
                  <a:lnTo>
                    <a:pt x="212457" y="3432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52262" y="2286873"/>
              <a:ext cx="593090" cy="441325"/>
            </a:xfrm>
            <a:custGeom>
              <a:avLst/>
              <a:gdLst/>
              <a:ahLst/>
              <a:cxnLst/>
              <a:rect l="l" t="t" r="r" b="b"/>
              <a:pathLst>
                <a:path w="593090" h="441325">
                  <a:moveTo>
                    <a:pt x="57676" y="440889"/>
                  </a:moveTo>
                  <a:lnTo>
                    <a:pt x="40691" y="440889"/>
                  </a:lnTo>
                  <a:lnTo>
                    <a:pt x="32199" y="438003"/>
                  </a:lnTo>
                  <a:lnTo>
                    <a:pt x="26537" y="432232"/>
                  </a:lnTo>
                  <a:lnTo>
                    <a:pt x="9553" y="417824"/>
                  </a:lnTo>
                  <a:lnTo>
                    <a:pt x="4245" y="410400"/>
                  </a:lnTo>
                  <a:lnTo>
                    <a:pt x="1061" y="401623"/>
                  </a:lnTo>
                  <a:lnTo>
                    <a:pt x="0" y="392305"/>
                  </a:lnTo>
                  <a:lnTo>
                    <a:pt x="1061" y="383258"/>
                  </a:lnTo>
                  <a:lnTo>
                    <a:pt x="37861" y="236295"/>
                  </a:lnTo>
                  <a:lnTo>
                    <a:pt x="46353" y="219001"/>
                  </a:lnTo>
                  <a:lnTo>
                    <a:pt x="258663" y="2885"/>
                  </a:lnTo>
                  <a:lnTo>
                    <a:pt x="267155" y="0"/>
                  </a:lnTo>
                  <a:lnTo>
                    <a:pt x="275647" y="0"/>
                  </a:lnTo>
                  <a:lnTo>
                    <a:pt x="318107" y="28815"/>
                  </a:lnTo>
                  <a:lnTo>
                    <a:pt x="320939" y="28815"/>
                  </a:lnTo>
                  <a:lnTo>
                    <a:pt x="323769" y="34586"/>
                  </a:lnTo>
                  <a:lnTo>
                    <a:pt x="275647" y="34586"/>
                  </a:lnTo>
                  <a:lnTo>
                    <a:pt x="71830" y="244931"/>
                  </a:lnTo>
                  <a:lnTo>
                    <a:pt x="35029" y="391894"/>
                  </a:lnTo>
                  <a:lnTo>
                    <a:pt x="49183" y="406302"/>
                  </a:lnTo>
                  <a:lnTo>
                    <a:pt x="190928" y="406302"/>
                  </a:lnTo>
                  <a:lnTo>
                    <a:pt x="57676" y="440889"/>
                  </a:lnTo>
                  <a:close/>
                </a:path>
                <a:path w="593090" h="441325">
                  <a:moveTo>
                    <a:pt x="119955" y="265110"/>
                  </a:moveTo>
                  <a:lnTo>
                    <a:pt x="102968" y="247817"/>
                  </a:lnTo>
                  <a:lnTo>
                    <a:pt x="295461" y="51859"/>
                  </a:lnTo>
                  <a:lnTo>
                    <a:pt x="275647" y="34586"/>
                  </a:lnTo>
                  <a:lnTo>
                    <a:pt x="323769" y="34586"/>
                  </a:lnTo>
                  <a:lnTo>
                    <a:pt x="326599" y="37451"/>
                  </a:lnTo>
                  <a:lnTo>
                    <a:pt x="329432" y="37451"/>
                  </a:lnTo>
                  <a:lnTo>
                    <a:pt x="360570" y="69153"/>
                  </a:lnTo>
                  <a:lnTo>
                    <a:pt x="309615" y="69153"/>
                  </a:lnTo>
                  <a:lnTo>
                    <a:pt x="119955" y="265110"/>
                  </a:lnTo>
                  <a:close/>
                </a:path>
                <a:path w="593090" h="441325">
                  <a:moveTo>
                    <a:pt x="153923" y="299676"/>
                  </a:moveTo>
                  <a:lnTo>
                    <a:pt x="139769" y="285269"/>
                  </a:lnTo>
                  <a:lnTo>
                    <a:pt x="332262" y="89332"/>
                  </a:lnTo>
                  <a:lnTo>
                    <a:pt x="309615" y="69153"/>
                  </a:lnTo>
                  <a:lnTo>
                    <a:pt x="360570" y="69153"/>
                  </a:lnTo>
                  <a:lnTo>
                    <a:pt x="360570" y="72038"/>
                  </a:lnTo>
                  <a:lnTo>
                    <a:pt x="363400" y="74924"/>
                  </a:lnTo>
                  <a:lnTo>
                    <a:pt x="369062" y="77810"/>
                  </a:lnTo>
                  <a:lnTo>
                    <a:pt x="369062" y="80675"/>
                  </a:lnTo>
                  <a:lnTo>
                    <a:pt x="391706" y="103739"/>
                  </a:lnTo>
                  <a:lnTo>
                    <a:pt x="346416" y="103739"/>
                  </a:lnTo>
                  <a:lnTo>
                    <a:pt x="153923" y="299676"/>
                  </a:lnTo>
                  <a:close/>
                </a:path>
                <a:path w="593090" h="441325">
                  <a:moveTo>
                    <a:pt x="190724" y="334263"/>
                  </a:moveTo>
                  <a:lnTo>
                    <a:pt x="173737" y="319856"/>
                  </a:lnTo>
                  <a:lnTo>
                    <a:pt x="366232" y="123898"/>
                  </a:lnTo>
                  <a:lnTo>
                    <a:pt x="346416" y="103739"/>
                  </a:lnTo>
                  <a:lnTo>
                    <a:pt x="391706" y="103739"/>
                  </a:lnTo>
                  <a:lnTo>
                    <a:pt x="394539" y="106625"/>
                  </a:lnTo>
                  <a:lnTo>
                    <a:pt x="394539" y="109490"/>
                  </a:lnTo>
                  <a:lnTo>
                    <a:pt x="400201" y="112376"/>
                  </a:lnTo>
                  <a:lnTo>
                    <a:pt x="403031" y="112376"/>
                  </a:lnTo>
                  <a:lnTo>
                    <a:pt x="405863" y="115261"/>
                  </a:lnTo>
                  <a:lnTo>
                    <a:pt x="422847" y="135441"/>
                  </a:lnTo>
                  <a:lnTo>
                    <a:pt x="427005" y="140253"/>
                  </a:lnTo>
                  <a:lnTo>
                    <a:pt x="427610" y="141191"/>
                  </a:lnTo>
                  <a:lnTo>
                    <a:pt x="380384" y="141191"/>
                  </a:lnTo>
                  <a:lnTo>
                    <a:pt x="190724" y="334263"/>
                  </a:lnTo>
                  <a:close/>
                </a:path>
                <a:path w="593090" h="441325">
                  <a:moveTo>
                    <a:pt x="592693" y="267996"/>
                  </a:moveTo>
                  <a:lnTo>
                    <a:pt x="558725" y="267996"/>
                  </a:lnTo>
                  <a:lnTo>
                    <a:pt x="558725" y="236295"/>
                  </a:lnTo>
                  <a:lnTo>
                    <a:pt x="323769" y="236295"/>
                  </a:lnTo>
                  <a:lnTo>
                    <a:pt x="400201" y="158485"/>
                  </a:lnTo>
                  <a:lnTo>
                    <a:pt x="380384" y="141191"/>
                  </a:lnTo>
                  <a:lnTo>
                    <a:pt x="427610" y="141191"/>
                  </a:lnTo>
                  <a:lnTo>
                    <a:pt x="430631" y="145880"/>
                  </a:lnTo>
                  <a:lnTo>
                    <a:pt x="433196" y="152049"/>
                  </a:lnTo>
                  <a:lnTo>
                    <a:pt x="434169" y="158485"/>
                  </a:lnTo>
                  <a:lnTo>
                    <a:pt x="433594" y="164974"/>
                  </a:lnTo>
                  <a:lnTo>
                    <a:pt x="431693" y="171457"/>
                  </a:lnTo>
                  <a:lnTo>
                    <a:pt x="428199" y="177937"/>
                  </a:lnTo>
                  <a:lnTo>
                    <a:pt x="422847" y="184415"/>
                  </a:lnTo>
                  <a:lnTo>
                    <a:pt x="405863" y="201708"/>
                  </a:lnTo>
                  <a:lnTo>
                    <a:pt x="558725" y="201708"/>
                  </a:lnTo>
                  <a:lnTo>
                    <a:pt x="572392" y="204274"/>
                  </a:lnTo>
                  <a:lnTo>
                    <a:pt x="583140" y="211434"/>
                  </a:lnTo>
                  <a:lnTo>
                    <a:pt x="590172" y="222378"/>
                  </a:lnTo>
                  <a:lnTo>
                    <a:pt x="592693" y="236295"/>
                  </a:lnTo>
                  <a:lnTo>
                    <a:pt x="592693" y="267996"/>
                  </a:lnTo>
                  <a:close/>
                </a:path>
                <a:path w="593090" h="441325">
                  <a:moveTo>
                    <a:pt x="190928" y="406302"/>
                  </a:moveTo>
                  <a:lnTo>
                    <a:pt x="49183" y="406302"/>
                  </a:lnTo>
                  <a:lnTo>
                    <a:pt x="193554" y="368850"/>
                  </a:lnTo>
                  <a:lnTo>
                    <a:pt x="318107" y="242045"/>
                  </a:lnTo>
                  <a:lnTo>
                    <a:pt x="318107" y="267996"/>
                  </a:lnTo>
                  <a:lnTo>
                    <a:pt x="592693" y="267996"/>
                  </a:lnTo>
                  <a:lnTo>
                    <a:pt x="590172" y="281901"/>
                  </a:lnTo>
                  <a:lnTo>
                    <a:pt x="583140" y="292838"/>
                  </a:lnTo>
                  <a:lnTo>
                    <a:pt x="572392" y="299996"/>
                  </a:lnTo>
                  <a:lnTo>
                    <a:pt x="558725" y="302562"/>
                  </a:lnTo>
                  <a:lnTo>
                    <a:pt x="306785" y="302562"/>
                  </a:lnTo>
                  <a:lnTo>
                    <a:pt x="207708" y="403416"/>
                  </a:lnTo>
                  <a:lnTo>
                    <a:pt x="202046" y="403416"/>
                  </a:lnTo>
                  <a:lnTo>
                    <a:pt x="190928" y="406302"/>
                  </a:lnTo>
                  <a:close/>
                </a:path>
                <a:path w="593090" h="441325">
                  <a:moveTo>
                    <a:pt x="57676" y="383258"/>
                  </a:moveTo>
                  <a:lnTo>
                    <a:pt x="88814" y="262225"/>
                  </a:lnTo>
                  <a:lnTo>
                    <a:pt x="173737" y="351557"/>
                  </a:lnTo>
                  <a:lnTo>
                    <a:pt x="57676" y="383258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70495" y="2581217"/>
              <a:ext cx="241300" cy="92075"/>
            </a:xfrm>
            <a:custGeom>
              <a:avLst/>
              <a:gdLst/>
              <a:ahLst/>
              <a:cxnLst/>
              <a:rect l="l" t="t" r="r" b="b"/>
              <a:pathLst>
                <a:path w="241300" h="92075">
                  <a:moveTo>
                    <a:pt x="240893" y="57378"/>
                  </a:moveTo>
                  <a:lnTo>
                    <a:pt x="0" y="57378"/>
                  </a:lnTo>
                  <a:lnTo>
                    <a:pt x="0" y="91579"/>
                  </a:lnTo>
                  <a:lnTo>
                    <a:pt x="240893" y="91579"/>
                  </a:lnTo>
                  <a:lnTo>
                    <a:pt x="240893" y="57378"/>
                  </a:lnTo>
                  <a:close/>
                </a:path>
                <a:path w="241300" h="92075">
                  <a:moveTo>
                    <a:pt x="240893" y="0"/>
                  </a:moveTo>
                  <a:lnTo>
                    <a:pt x="0" y="0"/>
                  </a:lnTo>
                  <a:lnTo>
                    <a:pt x="0" y="34201"/>
                  </a:lnTo>
                  <a:lnTo>
                    <a:pt x="240893" y="34201"/>
                  </a:lnTo>
                  <a:lnTo>
                    <a:pt x="2408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41732" y="2267560"/>
              <a:ext cx="162073" cy="16343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87646" y="2321069"/>
              <a:ext cx="523875" cy="372745"/>
            </a:xfrm>
            <a:custGeom>
              <a:avLst/>
              <a:gdLst/>
              <a:ahLst/>
              <a:cxnLst/>
              <a:rect l="l" t="t" r="r" b="b"/>
              <a:pathLst>
                <a:path w="523875" h="372744">
                  <a:moveTo>
                    <a:pt x="14383" y="372498"/>
                  </a:moveTo>
                  <a:lnTo>
                    <a:pt x="0" y="357843"/>
                  </a:lnTo>
                  <a:lnTo>
                    <a:pt x="35955" y="211292"/>
                  </a:lnTo>
                  <a:lnTo>
                    <a:pt x="240902" y="0"/>
                  </a:lnTo>
                  <a:lnTo>
                    <a:pt x="260079" y="17107"/>
                  </a:lnTo>
                  <a:lnTo>
                    <a:pt x="67116" y="213725"/>
                  </a:lnTo>
                  <a:lnTo>
                    <a:pt x="82516" y="228380"/>
                  </a:lnTo>
                  <a:lnTo>
                    <a:pt x="53933" y="228380"/>
                  </a:lnTo>
                  <a:lnTo>
                    <a:pt x="22772" y="349289"/>
                  </a:lnTo>
                  <a:lnTo>
                    <a:pt x="102539" y="349289"/>
                  </a:lnTo>
                  <a:lnTo>
                    <a:pt x="14383" y="372498"/>
                  </a:lnTo>
                  <a:close/>
                </a:path>
                <a:path w="523875" h="372744">
                  <a:moveTo>
                    <a:pt x="124639" y="230833"/>
                  </a:moveTo>
                  <a:lnTo>
                    <a:pt x="85094" y="230833"/>
                  </a:lnTo>
                  <a:lnTo>
                    <a:pt x="274460" y="35411"/>
                  </a:lnTo>
                  <a:lnTo>
                    <a:pt x="297232" y="54951"/>
                  </a:lnTo>
                  <a:lnTo>
                    <a:pt x="124639" y="230833"/>
                  </a:lnTo>
                  <a:close/>
                </a:path>
                <a:path w="523875" h="372744">
                  <a:moveTo>
                    <a:pt x="158203" y="266244"/>
                  </a:moveTo>
                  <a:lnTo>
                    <a:pt x="118654" y="266244"/>
                  </a:lnTo>
                  <a:lnTo>
                    <a:pt x="311615" y="69606"/>
                  </a:lnTo>
                  <a:lnTo>
                    <a:pt x="330790" y="90383"/>
                  </a:lnTo>
                  <a:lnTo>
                    <a:pt x="158203" y="266244"/>
                  </a:lnTo>
                  <a:close/>
                </a:path>
                <a:path w="523875" h="372744">
                  <a:moveTo>
                    <a:pt x="191763" y="300439"/>
                  </a:moveTo>
                  <a:lnTo>
                    <a:pt x="155807" y="300439"/>
                  </a:lnTo>
                  <a:lnTo>
                    <a:pt x="345173" y="107470"/>
                  </a:lnTo>
                  <a:lnTo>
                    <a:pt x="365548" y="124578"/>
                  </a:lnTo>
                  <a:lnTo>
                    <a:pt x="288843" y="202739"/>
                  </a:lnTo>
                  <a:lnTo>
                    <a:pt x="523751" y="202739"/>
                  </a:lnTo>
                  <a:lnTo>
                    <a:pt x="523751" y="207624"/>
                  </a:lnTo>
                  <a:lnTo>
                    <a:pt x="282849" y="207624"/>
                  </a:lnTo>
                  <a:lnTo>
                    <a:pt x="191763" y="300439"/>
                  </a:lnTo>
                  <a:close/>
                </a:path>
                <a:path w="523875" h="372744">
                  <a:moveTo>
                    <a:pt x="523751" y="234481"/>
                  </a:moveTo>
                  <a:lnTo>
                    <a:pt x="282849" y="234481"/>
                  </a:lnTo>
                  <a:lnTo>
                    <a:pt x="282849" y="207624"/>
                  </a:lnTo>
                  <a:lnTo>
                    <a:pt x="523751" y="207624"/>
                  </a:lnTo>
                  <a:lnTo>
                    <a:pt x="523751" y="234481"/>
                  </a:lnTo>
                  <a:close/>
                </a:path>
                <a:path w="523875" h="372744">
                  <a:moveTo>
                    <a:pt x="102539" y="349289"/>
                  </a:moveTo>
                  <a:lnTo>
                    <a:pt x="22772" y="349289"/>
                  </a:lnTo>
                  <a:lnTo>
                    <a:pt x="139027" y="317526"/>
                  </a:lnTo>
                  <a:lnTo>
                    <a:pt x="53933" y="228380"/>
                  </a:lnTo>
                  <a:lnTo>
                    <a:pt x="82516" y="228380"/>
                  </a:lnTo>
                  <a:lnTo>
                    <a:pt x="85094" y="230833"/>
                  </a:lnTo>
                  <a:lnTo>
                    <a:pt x="124639" y="230833"/>
                  </a:lnTo>
                  <a:lnTo>
                    <a:pt x="104271" y="251589"/>
                  </a:lnTo>
                  <a:lnTo>
                    <a:pt x="118654" y="266244"/>
                  </a:lnTo>
                  <a:lnTo>
                    <a:pt x="158203" y="266244"/>
                  </a:lnTo>
                  <a:lnTo>
                    <a:pt x="139027" y="285784"/>
                  </a:lnTo>
                  <a:lnTo>
                    <a:pt x="155807" y="300439"/>
                  </a:lnTo>
                  <a:lnTo>
                    <a:pt x="191763" y="300439"/>
                  </a:lnTo>
                  <a:lnTo>
                    <a:pt x="158204" y="334634"/>
                  </a:lnTo>
                  <a:lnTo>
                    <a:pt x="102539" y="3492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556398" y="991076"/>
            <a:ext cx="11371580" cy="1787525"/>
          </a:xfrm>
          <a:prstGeom prst="rect">
            <a:avLst/>
          </a:prstGeom>
        </p:spPr>
        <p:txBody>
          <a:bodyPr vert="horz" wrap="square" lIns="0" tIns="309880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2440"/>
              </a:spcBef>
            </a:pPr>
            <a:r>
              <a:rPr sz="3950" b="1" dirty="0">
                <a:solidFill>
                  <a:srgbClr val="125E82"/>
                </a:solidFill>
                <a:latin typeface="Tahoma"/>
                <a:cs typeface="Tahoma"/>
              </a:rPr>
              <a:t>CÔNG </a:t>
            </a:r>
            <a:r>
              <a:rPr sz="3950" b="1" spc="-210" dirty="0">
                <a:solidFill>
                  <a:srgbClr val="125E82"/>
                </a:solidFill>
                <a:latin typeface="Tahoma"/>
                <a:cs typeface="Tahoma"/>
              </a:rPr>
              <a:t>THỨC </a:t>
            </a:r>
            <a:r>
              <a:rPr sz="3950" b="1" dirty="0">
                <a:solidFill>
                  <a:srgbClr val="125E82"/>
                </a:solidFill>
                <a:latin typeface="Tahoma"/>
                <a:cs typeface="Tahoma"/>
              </a:rPr>
              <a:t>NHÂN </a:t>
            </a:r>
            <a:r>
              <a:rPr sz="3950" b="1" spc="-5" dirty="0">
                <a:solidFill>
                  <a:srgbClr val="125E82"/>
                </a:solidFill>
                <a:latin typeface="Tahoma"/>
                <a:cs typeface="Tahoma"/>
              </a:rPr>
              <a:t>ĐÔI, </a:t>
            </a:r>
            <a:r>
              <a:rPr sz="3950" b="1" dirty="0">
                <a:solidFill>
                  <a:srgbClr val="125E82"/>
                </a:solidFill>
                <a:latin typeface="Tahoma"/>
                <a:cs typeface="Tahoma"/>
              </a:rPr>
              <a:t>CÔNG </a:t>
            </a:r>
            <a:r>
              <a:rPr sz="3950" b="1" spc="-210" dirty="0">
                <a:solidFill>
                  <a:srgbClr val="125E82"/>
                </a:solidFill>
                <a:latin typeface="Tahoma"/>
                <a:cs typeface="Tahoma"/>
              </a:rPr>
              <a:t>THỨC </a:t>
            </a:r>
            <a:r>
              <a:rPr sz="3950" b="1" spc="-620" dirty="0">
                <a:solidFill>
                  <a:srgbClr val="125E82"/>
                </a:solidFill>
                <a:latin typeface="Tahoma"/>
                <a:cs typeface="Tahoma"/>
              </a:rPr>
              <a:t>HẠ</a:t>
            </a:r>
            <a:r>
              <a:rPr sz="3950" b="1" spc="-210" dirty="0">
                <a:solidFill>
                  <a:srgbClr val="125E82"/>
                </a:solidFill>
                <a:latin typeface="Tahoma"/>
                <a:cs typeface="Tahoma"/>
              </a:rPr>
              <a:t> </a:t>
            </a:r>
            <a:r>
              <a:rPr sz="3950" b="1" spc="-420" dirty="0">
                <a:solidFill>
                  <a:srgbClr val="125E82"/>
                </a:solidFill>
                <a:latin typeface="Tahoma"/>
                <a:cs typeface="Tahoma"/>
              </a:rPr>
              <a:t>BẬC</a:t>
            </a:r>
            <a:endParaRPr sz="39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230"/>
              </a:spcBef>
            </a:pPr>
            <a:r>
              <a:rPr sz="3800" b="1" spc="-10" dirty="0">
                <a:solidFill>
                  <a:srgbClr val="FFFFFF"/>
                </a:solidFill>
                <a:latin typeface="Tahoma"/>
                <a:cs typeface="Tahoma"/>
              </a:rPr>
              <a:t>1. Công </a:t>
            </a:r>
            <a:r>
              <a:rPr sz="3800" b="1" spc="-285" dirty="0">
                <a:solidFill>
                  <a:srgbClr val="FFFFFF"/>
                </a:solidFill>
                <a:latin typeface="Tahoma"/>
                <a:cs typeface="Tahoma"/>
              </a:rPr>
              <a:t>thức </a:t>
            </a:r>
            <a:r>
              <a:rPr sz="3800" b="1" spc="-10" dirty="0">
                <a:solidFill>
                  <a:srgbClr val="FFFFFF"/>
                </a:solidFill>
                <a:latin typeface="Tahoma"/>
                <a:cs typeface="Tahoma"/>
              </a:rPr>
              <a:t>nhân</a:t>
            </a:r>
            <a:r>
              <a:rPr sz="3800" b="1" spc="2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800" b="1" spc="-5" dirty="0">
                <a:solidFill>
                  <a:srgbClr val="FFFFFF"/>
                </a:solidFill>
                <a:latin typeface="Tahoma"/>
                <a:cs typeface="Tahoma"/>
              </a:rPr>
              <a:t>đôi</a:t>
            </a:r>
            <a:endParaRPr sz="3800" dirty="0">
              <a:latin typeface="Tahoma"/>
              <a:cs typeface="Tahom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901892" y="2923951"/>
            <a:ext cx="10641965" cy="2601595"/>
            <a:chOff x="2901892" y="2923951"/>
            <a:chExt cx="10641965" cy="2601595"/>
          </a:xfrm>
        </p:grpSpPr>
        <p:sp>
          <p:nvSpPr>
            <p:cNvPr id="32" name="object 32"/>
            <p:cNvSpPr/>
            <p:nvPr/>
          </p:nvSpPr>
          <p:spPr>
            <a:xfrm>
              <a:off x="2901892" y="2923951"/>
              <a:ext cx="4379480" cy="65976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901892" y="3638176"/>
              <a:ext cx="10641407" cy="65976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901892" y="4352396"/>
              <a:ext cx="4063334" cy="117261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852262" y="6051701"/>
            <a:ext cx="18535650" cy="3529965"/>
            <a:chOff x="852262" y="6051701"/>
            <a:chExt cx="18535650" cy="3529965"/>
          </a:xfrm>
        </p:grpSpPr>
        <p:sp>
          <p:nvSpPr>
            <p:cNvPr id="36" name="object 36"/>
            <p:cNvSpPr/>
            <p:nvPr/>
          </p:nvSpPr>
          <p:spPr>
            <a:xfrm>
              <a:off x="1050303" y="6366305"/>
              <a:ext cx="18329910" cy="3207385"/>
            </a:xfrm>
            <a:custGeom>
              <a:avLst/>
              <a:gdLst/>
              <a:ahLst/>
              <a:cxnLst/>
              <a:rect l="l" t="t" r="r" b="b"/>
              <a:pathLst>
                <a:path w="18329910" h="3207384">
                  <a:moveTo>
                    <a:pt x="18232514" y="3206970"/>
                  </a:moveTo>
                  <a:lnTo>
                    <a:pt x="96948" y="3206970"/>
                  </a:lnTo>
                  <a:lnTo>
                    <a:pt x="59211" y="3199350"/>
                  </a:lnTo>
                  <a:lnTo>
                    <a:pt x="28395" y="3178572"/>
                  </a:lnTo>
                  <a:lnTo>
                    <a:pt x="7618" y="3147752"/>
                  </a:lnTo>
                  <a:lnTo>
                    <a:pt x="0" y="3110011"/>
                  </a:lnTo>
                  <a:lnTo>
                    <a:pt x="0" y="96937"/>
                  </a:lnTo>
                  <a:lnTo>
                    <a:pt x="7618" y="59208"/>
                  </a:lnTo>
                  <a:lnTo>
                    <a:pt x="28395" y="28395"/>
                  </a:lnTo>
                  <a:lnTo>
                    <a:pt x="59211" y="7619"/>
                  </a:lnTo>
                  <a:lnTo>
                    <a:pt x="96948" y="0"/>
                  </a:lnTo>
                  <a:lnTo>
                    <a:pt x="18232514" y="0"/>
                  </a:lnTo>
                  <a:lnTo>
                    <a:pt x="18286293" y="16278"/>
                  </a:lnTo>
                  <a:lnTo>
                    <a:pt x="18322078" y="59839"/>
                  </a:lnTo>
                  <a:lnTo>
                    <a:pt x="18329452" y="96937"/>
                  </a:lnTo>
                  <a:lnTo>
                    <a:pt x="18329452" y="3110011"/>
                  </a:lnTo>
                  <a:lnTo>
                    <a:pt x="18321833" y="3147752"/>
                  </a:lnTo>
                  <a:lnTo>
                    <a:pt x="18301056" y="3178572"/>
                  </a:lnTo>
                  <a:lnTo>
                    <a:pt x="18270243" y="3199350"/>
                  </a:lnTo>
                  <a:lnTo>
                    <a:pt x="18232514" y="3206970"/>
                  </a:lnTo>
                  <a:close/>
                </a:path>
              </a:pathLst>
            </a:custGeom>
            <a:solidFill>
              <a:srgbClr val="DAE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050303" y="6366305"/>
              <a:ext cx="18329910" cy="3207385"/>
            </a:xfrm>
            <a:custGeom>
              <a:avLst/>
              <a:gdLst/>
              <a:ahLst/>
              <a:cxnLst/>
              <a:rect l="l" t="t" r="r" b="b"/>
              <a:pathLst>
                <a:path w="18329910" h="3207384">
                  <a:moveTo>
                    <a:pt x="0" y="96937"/>
                  </a:moveTo>
                  <a:lnTo>
                    <a:pt x="7618" y="59208"/>
                  </a:lnTo>
                  <a:lnTo>
                    <a:pt x="28395" y="28395"/>
                  </a:lnTo>
                  <a:lnTo>
                    <a:pt x="59211" y="7619"/>
                  </a:lnTo>
                  <a:lnTo>
                    <a:pt x="96948" y="0"/>
                  </a:lnTo>
                  <a:lnTo>
                    <a:pt x="18232514" y="0"/>
                  </a:lnTo>
                  <a:lnTo>
                    <a:pt x="18286293" y="16278"/>
                  </a:lnTo>
                  <a:lnTo>
                    <a:pt x="18322078" y="59839"/>
                  </a:lnTo>
                  <a:lnTo>
                    <a:pt x="18329452" y="96937"/>
                  </a:lnTo>
                  <a:lnTo>
                    <a:pt x="18329452" y="3110011"/>
                  </a:lnTo>
                  <a:lnTo>
                    <a:pt x="18321833" y="3147752"/>
                  </a:lnTo>
                  <a:lnTo>
                    <a:pt x="18301056" y="3178572"/>
                  </a:lnTo>
                  <a:lnTo>
                    <a:pt x="18270243" y="3199350"/>
                  </a:lnTo>
                  <a:lnTo>
                    <a:pt x="18232514" y="3206970"/>
                  </a:lnTo>
                  <a:lnTo>
                    <a:pt x="96948" y="3206970"/>
                  </a:lnTo>
                  <a:lnTo>
                    <a:pt x="59211" y="3199350"/>
                  </a:lnTo>
                  <a:lnTo>
                    <a:pt x="28395" y="3178572"/>
                  </a:lnTo>
                  <a:lnTo>
                    <a:pt x="7618" y="3147752"/>
                  </a:lnTo>
                  <a:lnTo>
                    <a:pt x="0" y="3110011"/>
                  </a:lnTo>
                  <a:lnTo>
                    <a:pt x="0" y="96937"/>
                  </a:lnTo>
                  <a:close/>
                </a:path>
              </a:pathLst>
            </a:custGeom>
            <a:ln w="15706">
              <a:solidFill>
                <a:srgbClr val="0899C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15393" y="6051701"/>
              <a:ext cx="6296926" cy="7579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35063" y="6071369"/>
              <a:ext cx="6213475" cy="674370"/>
            </a:xfrm>
            <a:custGeom>
              <a:avLst/>
              <a:gdLst/>
              <a:ahLst/>
              <a:cxnLst/>
              <a:rect l="l" t="t" r="r" b="b"/>
              <a:pathLst>
                <a:path w="6213475" h="674370">
                  <a:moveTo>
                    <a:pt x="6100789" y="674216"/>
                  </a:moveTo>
                  <a:lnTo>
                    <a:pt x="112372" y="674216"/>
                  </a:lnTo>
                  <a:lnTo>
                    <a:pt x="68632" y="665385"/>
                  </a:lnTo>
                  <a:lnTo>
                    <a:pt x="32913" y="641301"/>
                  </a:lnTo>
                  <a:lnTo>
                    <a:pt x="8830" y="605581"/>
                  </a:lnTo>
                  <a:lnTo>
                    <a:pt x="0" y="561840"/>
                  </a:lnTo>
                  <a:lnTo>
                    <a:pt x="0" y="112355"/>
                  </a:lnTo>
                  <a:lnTo>
                    <a:pt x="8830" y="68617"/>
                  </a:lnTo>
                  <a:lnTo>
                    <a:pt x="32913" y="32904"/>
                  </a:lnTo>
                  <a:lnTo>
                    <a:pt x="68632" y="8828"/>
                  </a:lnTo>
                  <a:lnTo>
                    <a:pt x="112372" y="0"/>
                  </a:lnTo>
                  <a:lnTo>
                    <a:pt x="6100789" y="0"/>
                  </a:lnTo>
                  <a:lnTo>
                    <a:pt x="6143796" y="8548"/>
                  </a:lnTo>
                  <a:lnTo>
                    <a:pt x="6180248" y="32896"/>
                  </a:lnTo>
                  <a:lnTo>
                    <a:pt x="6204606" y="69364"/>
                  </a:lnTo>
                  <a:lnTo>
                    <a:pt x="6213165" y="112355"/>
                  </a:lnTo>
                  <a:lnTo>
                    <a:pt x="6213165" y="561840"/>
                  </a:lnTo>
                  <a:lnTo>
                    <a:pt x="6204334" y="605581"/>
                  </a:lnTo>
                  <a:lnTo>
                    <a:pt x="6180250" y="641301"/>
                  </a:lnTo>
                  <a:lnTo>
                    <a:pt x="6144530" y="665385"/>
                  </a:lnTo>
                  <a:lnTo>
                    <a:pt x="6100789" y="674216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153718" y="6423091"/>
              <a:ext cx="274955" cy="68580"/>
            </a:xfrm>
            <a:custGeom>
              <a:avLst/>
              <a:gdLst/>
              <a:ahLst/>
              <a:cxnLst/>
              <a:rect l="l" t="t" r="r" b="b"/>
              <a:pathLst>
                <a:path w="274955" h="68579">
                  <a:moveTo>
                    <a:pt x="268800" y="68390"/>
                  </a:moveTo>
                  <a:lnTo>
                    <a:pt x="8487" y="68390"/>
                  </a:lnTo>
                  <a:lnTo>
                    <a:pt x="0" y="59836"/>
                  </a:lnTo>
                  <a:lnTo>
                    <a:pt x="0" y="8553"/>
                  </a:lnTo>
                  <a:lnTo>
                    <a:pt x="8487" y="0"/>
                  </a:lnTo>
                  <a:lnTo>
                    <a:pt x="268800" y="0"/>
                  </a:lnTo>
                  <a:lnTo>
                    <a:pt x="274460" y="8553"/>
                  </a:lnTo>
                  <a:lnTo>
                    <a:pt x="274460" y="598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136938" y="6405984"/>
              <a:ext cx="308610" cy="104139"/>
            </a:xfrm>
            <a:custGeom>
              <a:avLst/>
              <a:gdLst/>
              <a:ahLst/>
              <a:cxnLst/>
              <a:rect l="l" t="t" r="r" b="b"/>
              <a:pathLst>
                <a:path w="308609" h="104140">
                  <a:moveTo>
                    <a:pt x="274109" y="103822"/>
                  </a:moveTo>
                  <a:lnTo>
                    <a:pt x="33910" y="103822"/>
                  </a:lnTo>
                  <a:lnTo>
                    <a:pt x="20266" y="100846"/>
                  </a:lnTo>
                  <a:lnTo>
                    <a:pt x="9537" y="93003"/>
                  </a:lnTo>
                  <a:lnTo>
                    <a:pt x="2516" y="81917"/>
                  </a:lnTo>
                  <a:lnTo>
                    <a:pt x="0" y="69214"/>
                  </a:lnTo>
                  <a:lnTo>
                    <a:pt x="0" y="34607"/>
                  </a:lnTo>
                  <a:lnTo>
                    <a:pt x="2516" y="21904"/>
                  </a:lnTo>
                  <a:lnTo>
                    <a:pt x="9537" y="10818"/>
                  </a:lnTo>
                  <a:lnTo>
                    <a:pt x="20266" y="2975"/>
                  </a:lnTo>
                  <a:lnTo>
                    <a:pt x="33910" y="0"/>
                  </a:lnTo>
                  <a:lnTo>
                    <a:pt x="274109" y="0"/>
                  </a:lnTo>
                  <a:lnTo>
                    <a:pt x="287752" y="2975"/>
                  </a:lnTo>
                  <a:lnTo>
                    <a:pt x="298481" y="10818"/>
                  </a:lnTo>
                  <a:lnTo>
                    <a:pt x="305501" y="21904"/>
                  </a:lnTo>
                  <a:lnTo>
                    <a:pt x="308018" y="34607"/>
                  </a:lnTo>
                  <a:lnTo>
                    <a:pt x="33910" y="34607"/>
                  </a:lnTo>
                  <a:lnTo>
                    <a:pt x="33910" y="69214"/>
                  </a:lnTo>
                  <a:lnTo>
                    <a:pt x="308018" y="69214"/>
                  </a:lnTo>
                  <a:lnTo>
                    <a:pt x="305501" y="81917"/>
                  </a:lnTo>
                  <a:lnTo>
                    <a:pt x="298481" y="93003"/>
                  </a:lnTo>
                  <a:lnTo>
                    <a:pt x="287752" y="100846"/>
                  </a:lnTo>
                  <a:lnTo>
                    <a:pt x="274109" y="103822"/>
                  </a:lnTo>
                  <a:close/>
                </a:path>
                <a:path w="308609" h="104140">
                  <a:moveTo>
                    <a:pt x="308018" y="69214"/>
                  </a:moveTo>
                  <a:lnTo>
                    <a:pt x="274109" y="69214"/>
                  </a:lnTo>
                  <a:lnTo>
                    <a:pt x="274109" y="34607"/>
                  </a:lnTo>
                  <a:lnTo>
                    <a:pt x="308018" y="34607"/>
                  </a:lnTo>
                  <a:lnTo>
                    <a:pt x="308018" y="69214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153718" y="6480496"/>
              <a:ext cx="274955" cy="69850"/>
            </a:xfrm>
            <a:custGeom>
              <a:avLst/>
              <a:gdLst/>
              <a:ahLst/>
              <a:cxnLst/>
              <a:rect l="l" t="t" r="r" b="b"/>
              <a:pathLst>
                <a:path w="274955" h="69850">
                  <a:moveTo>
                    <a:pt x="268800" y="69606"/>
                  </a:moveTo>
                  <a:lnTo>
                    <a:pt x="8487" y="69606"/>
                  </a:lnTo>
                  <a:lnTo>
                    <a:pt x="0" y="60908"/>
                  </a:lnTo>
                  <a:lnTo>
                    <a:pt x="0" y="8698"/>
                  </a:lnTo>
                  <a:lnTo>
                    <a:pt x="8487" y="0"/>
                  </a:lnTo>
                  <a:lnTo>
                    <a:pt x="268800" y="0"/>
                  </a:lnTo>
                  <a:lnTo>
                    <a:pt x="274460" y="8698"/>
                  </a:lnTo>
                  <a:lnTo>
                    <a:pt x="274460" y="609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136938" y="6463388"/>
              <a:ext cx="308610" cy="104139"/>
            </a:xfrm>
            <a:custGeom>
              <a:avLst/>
              <a:gdLst/>
              <a:ahLst/>
              <a:cxnLst/>
              <a:rect l="l" t="t" r="r" b="b"/>
              <a:pathLst>
                <a:path w="308609" h="104140">
                  <a:moveTo>
                    <a:pt x="274109" y="103822"/>
                  </a:moveTo>
                  <a:lnTo>
                    <a:pt x="33910" y="103822"/>
                  </a:lnTo>
                  <a:lnTo>
                    <a:pt x="20266" y="101252"/>
                  </a:lnTo>
                  <a:lnTo>
                    <a:pt x="9537" y="94085"/>
                  </a:lnTo>
                  <a:lnTo>
                    <a:pt x="2516" y="83135"/>
                  </a:lnTo>
                  <a:lnTo>
                    <a:pt x="0" y="69214"/>
                  </a:lnTo>
                  <a:lnTo>
                    <a:pt x="0" y="34607"/>
                  </a:lnTo>
                  <a:lnTo>
                    <a:pt x="2516" y="21904"/>
                  </a:lnTo>
                  <a:lnTo>
                    <a:pt x="9537" y="10818"/>
                  </a:lnTo>
                  <a:lnTo>
                    <a:pt x="20266" y="2975"/>
                  </a:lnTo>
                  <a:lnTo>
                    <a:pt x="33910" y="0"/>
                  </a:lnTo>
                  <a:lnTo>
                    <a:pt x="274109" y="0"/>
                  </a:lnTo>
                  <a:lnTo>
                    <a:pt x="287752" y="2975"/>
                  </a:lnTo>
                  <a:lnTo>
                    <a:pt x="298481" y="10818"/>
                  </a:lnTo>
                  <a:lnTo>
                    <a:pt x="305501" y="21904"/>
                  </a:lnTo>
                  <a:lnTo>
                    <a:pt x="308018" y="34607"/>
                  </a:lnTo>
                  <a:lnTo>
                    <a:pt x="33910" y="34607"/>
                  </a:lnTo>
                  <a:lnTo>
                    <a:pt x="33910" y="69214"/>
                  </a:lnTo>
                  <a:lnTo>
                    <a:pt x="308018" y="69214"/>
                  </a:lnTo>
                  <a:lnTo>
                    <a:pt x="305501" y="83135"/>
                  </a:lnTo>
                  <a:lnTo>
                    <a:pt x="298481" y="94085"/>
                  </a:lnTo>
                  <a:lnTo>
                    <a:pt x="287752" y="101252"/>
                  </a:lnTo>
                  <a:lnTo>
                    <a:pt x="274109" y="103822"/>
                  </a:lnTo>
                  <a:close/>
                </a:path>
                <a:path w="308609" h="104140">
                  <a:moveTo>
                    <a:pt x="308018" y="69214"/>
                  </a:moveTo>
                  <a:lnTo>
                    <a:pt x="274109" y="69214"/>
                  </a:lnTo>
                  <a:lnTo>
                    <a:pt x="274109" y="34607"/>
                  </a:lnTo>
                  <a:lnTo>
                    <a:pt x="308018" y="34607"/>
                  </a:lnTo>
                  <a:lnTo>
                    <a:pt x="308018" y="69214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109308" y="6093342"/>
              <a:ext cx="228831" cy="23083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67272" y="6162948"/>
              <a:ext cx="561340" cy="407034"/>
            </a:xfrm>
            <a:custGeom>
              <a:avLst/>
              <a:gdLst/>
              <a:ahLst/>
              <a:cxnLst/>
              <a:rect l="l" t="t" r="r" b="b"/>
              <a:pathLst>
                <a:path w="561340" h="407034">
                  <a:moveTo>
                    <a:pt x="39659" y="406694"/>
                  </a:moveTo>
                  <a:lnTo>
                    <a:pt x="25496" y="406694"/>
                  </a:lnTo>
                  <a:lnTo>
                    <a:pt x="22662" y="403808"/>
                  </a:lnTo>
                  <a:lnTo>
                    <a:pt x="8498" y="386494"/>
                  </a:lnTo>
                  <a:lnTo>
                    <a:pt x="2834" y="383629"/>
                  </a:lnTo>
                  <a:lnTo>
                    <a:pt x="0" y="377858"/>
                  </a:lnTo>
                  <a:lnTo>
                    <a:pt x="2834" y="369201"/>
                  </a:lnTo>
                  <a:lnTo>
                    <a:pt x="39659" y="222093"/>
                  </a:lnTo>
                  <a:lnTo>
                    <a:pt x="39659" y="219207"/>
                  </a:lnTo>
                  <a:lnTo>
                    <a:pt x="42493" y="216322"/>
                  </a:lnTo>
                  <a:lnTo>
                    <a:pt x="249291" y="2885"/>
                  </a:lnTo>
                  <a:lnTo>
                    <a:pt x="252125" y="0"/>
                  </a:lnTo>
                  <a:lnTo>
                    <a:pt x="271953" y="0"/>
                  </a:lnTo>
                  <a:lnTo>
                    <a:pt x="274788" y="2885"/>
                  </a:lnTo>
                  <a:lnTo>
                    <a:pt x="291784" y="23085"/>
                  </a:lnTo>
                  <a:lnTo>
                    <a:pt x="297450" y="28856"/>
                  </a:lnTo>
                  <a:lnTo>
                    <a:pt x="297450" y="34628"/>
                  </a:lnTo>
                  <a:lnTo>
                    <a:pt x="305949" y="34628"/>
                  </a:lnTo>
                  <a:lnTo>
                    <a:pt x="308781" y="37493"/>
                  </a:lnTo>
                  <a:lnTo>
                    <a:pt x="328612" y="60578"/>
                  </a:lnTo>
                  <a:lnTo>
                    <a:pt x="331444" y="63464"/>
                  </a:lnTo>
                  <a:lnTo>
                    <a:pt x="331444" y="69235"/>
                  </a:lnTo>
                  <a:lnTo>
                    <a:pt x="337110" y="69235"/>
                  </a:lnTo>
                  <a:lnTo>
                    <a:pt x="368271" y="100957"/>
                  </a:lnTo>
                  <a:lnTo>
                    <a:pt x="368271" y="106728"/>
                  </a:lnTo>
                  <a:lnTo>
                    <a:pt x="373937" y="106728"/>
                  </a:lnTo>
                  <a:lnTo>
                    <a:pt x="402264" y="135564"/>
                  </a:lnTo>
                  <a:lnTo>
                    <a:pt x="402264" y="147107"/>
                  </a:lnTo>
                  <a:lnTo>
                    <a:pt x="396600" y="152878"/>
                  </a:lnTo>
                  <a:lnTo>
                    <a:pt x="351274" y="201914"/>
                  </a:lnTo>
                  <a:lnTo>
                    <a:pt x="555240" y="201914"/>
                  </a:lnTo>
                  <a:lnTo>
                    <a:pt x="560904" y="207685"/>
                  </a:lnTo>
                  <a:lnTo>
                    <a:pt x="560904" y="262472"/>
                  </a:lnTo>
                  <a:lnTo>
                    <a:pt x="291784" y="262472"/>
                  </a:lnTo>
                  <a:lnTo>
                    <a:pt x="274780" y="279786"/>
                  </a:lnTo>
                  <a:lnTo>
                    <a:pt x="82153" y="279786"/>
                  </a:lnTo>
                  <a:lnTo>
                    <a:pt x="65156" y="343230"/>
                  </a:lnTo>
                  <a:lnTo>
                    <a:pt x="212472" y="343230"/>
                  </a:lnTo>
                  <a:lnTo>
                    <a:pt x="189800" y="366315"/>
                  </a:lnTo>
                  <a:lnTo>
                    <a:pt x="186968" y="366315"/>
                  </a:lnTo>
                  <a:lnTo>
                    <a:pt x="184136" y="369201"/>
                  </a:lnTo>
                  <a:lnTo>
                    <a:pt x="181302" y="369201"/>
                  </a:lnTo>
                  <a:lnTo>
                    <a:pt x="39659" y="406694"/>
                  </a:lnTo>
                  <a:close/>
                </a:path>
                <a:path w="561340" h="407034">
                  <a:moveTo>
                    <a:pt x="555240" y="268243"/>
                  </a:moveTo>
                  <a:lnTo>
                    <a:pt x="297450" y="268243"/>
                  </a:lnTo>
                  <a:lnTo>
                    <a:pt x="291784" y="262472"/>
                  </a:lnTo>
                  <a:lnTo>
                    <a:pt x="560904" y="262472"/>
                  </a:lnTo>
                  <a:lnTo>
                    <a:pt x="555240" y="268243"/>
                  </a:lnTo>
                  <a:close/>
                </a:path>
                <a:path w="561340" h="407034">
                  <a:moveTo>
                    <a:pt x="212472" y="343230"/>
                  </a:moveTo>
                  <a:lnTo>
                    <a:pt x="65156" y="343230"/>
                  </a:lnTo>
                  <a:lnTo>
                    <a:pt x="127478" y="325936"/>
                  </a:lnTo>
                  <a:lnTo>
                    <a:pt x="82153" y="279786"/>
                  </a:lnTo>
                  <a:lnTo>
                    <a:pt x="274780" y="279786"/>
                  </a:lnTo>
                  <a:lnTo>
                    <a:pt x="212472" y="3432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52262" y="6145861"/>
              <a:ext cx="593090" cy="441325"/>
            </a:xfrm>
            <a:custGeom>
              <a:avLst/>
              <a:gdLst/>
              <a:ahLst/>
              <a:cxnLst/>
              <a:rect l="l" t="t" r="r" b="b"/>
              <a:pathLst>
                <a:path w="593090" h="441325">
                  <a:moveTo>
                    <a:pt x="57676" y="440868"/>
                  </a:moveTo>
                  <a:lnTo>
                    <a:pt x="40691" y="440868"/>
                  </a:lnTo>
                  <a:lnTo>
                    <a:pt x="32199" y="438003"/>
                  </a:lnTo>
                  <a:lnTo>
                    <a:pt x="26537" y="432232"/>
                  </a:lnTo>
                  <a:lnTo>
                    <a:pt x="9553" y="417824"/>
                  </a:lnTo>
                  <a:lnTo>
                    <a:pt x="4245" y="410400"/>
                  </a:lnTo>
                  <a:lnTo>
                    <a:pt x="1061" y="401621"/>
                  </a:lnTo>
                  <a:lnTo>
                    <a:pt x="0" y="392297"/>
                  </a:lnTo>
                  <a:lnTo>
                    <a:pt x="1061" y="383237"/>
                  </a:lnTo>
                  <a:lnTo>
                    <a:pt x="37861" y="236295"/>
                  </a:lnTo>
                  <a:lnTo>
                    <a:pt x="46353" y="219001"/>
                  </a:lnTo>
                  <a:lnTo>
                    <a:pt x="258663" y="2885"/>
                  </a:lnTo>
                  <a:lnTo>
                    <a:pt x="267155" y="0"/>
                  </a:lnTo>
                  <a:lnTo>
                    <a:pt x="275647" y="0"/>
                  </a:lnTo>
                  <a:lnTo>
                    <a:pt x="318107" y="28815"/>
                  </a:lnTo>
                  <a:lnTo>
                    <a:pt x="320939" y="28815"/>
                  </a:lnTo>
                  <a:lnTo>
                    <a:pt x="323769" y="34566"/>
                  </a:lnTo>
                  <a:lnTo>
                    <a:pt x="275647" y="34566"/>
                  </a:lnTo>
                  <a:lnTo>
                    <a:pt x="71830" y="244931"/>
                  </a:lnTo>
                  <a:lnTo>
                    <a:pt x="35029" y="391894"/>
                  </a:lnTo>
                  <a:lnTo>
                    <a:pt x="49183" y="406302"/>
                  </a:lnTo>
                  <a:lnTo>
                    <a:pt x="190922" y="406302"/>
                  </a:lnTo>
                  <a:lnTo>
                    <a:pt x="57676" y="440868"/>
                  </a:lnTo>
                  <a:close/>
                </a:path>
                <a:path w="593090" h="441325">
                  <a:moveTo>
                    <a:pt x="119955" y="265110"/>
                  </a:moveTo>
                  <a:lnTo>
                    <a:pt x="102968" y="247817"/>
                  </a:lnTo>
                  <a:lnTo>
                    <a:pt x="295461" y="51859"/>
                  </a:lnTo>
                  <a:lnTo>
                    <a:pt x="275647" y="34566"/>
                  </a:lnTo>
                  <a:lnTo>
                    <a:pt x="323769" y="34566"/>
                  </a:lnTo>
                  <a:lnTo>
                    <a:pt x="326599" y="37451"/>
                  </a:lnTo>
                  <a:lnTo>
                    <a:pt x="329432" y="37451"/>
                  </a:lnTo>
                  <a:lnTo>
                    <a:pt x="360570" y="69153"/>
                  </a:lnTo>
                  <a:lnTo>
                    <a:pt x="309615" y="69153"/>
                  </a:lnTo>
                  <a:lnTo>
                    <a:pt x="119955" y="265110"/>
                  </a:lnTo>
                  <a:close/>
                </a:path>
                <a:path w="593090" h="441325">
                  <a:moveTo>
                    <a:pt x="153923" y="299676"/>
                  </a:moveTo>
                  <a:lnTo>
                    <a:pt x="139769" y="285269"/>
                  </a:lnTo>
                  <a:lnTo>
                    <a:pt x="332262" y="89332"/>
                  </a:lnTo>
                  <a:lnTo>
                    <a:pt x="309615" y="69153"/>
                  </a:lnTo>
                  <a:lnTo>
                    <a:pt x="360570" y="69153"/>
                  </a:lnTo>
                  <a:lnTo>
                    <a:pt x="360570" y="72038"/>
                  </a:lnTo>
                  <a:lnTo>
                    <a:pt x="363400" y="74924"/>
                  </a:lnTo>
                  <a:lnTo>
                    <a:pt x="369062" y="77789"/>
                  </a:lnTo>
                  <a:lnTo>
                    <a:pt x="369062" y="80675"/>
                  </a:lnTo>
                  <a:lnTo>
                    <a:pt x="391724" y="103739"/>
                  </a:lnTo>
                  <a:lnTo>
                    <a:pt x="346416" y="103739"/>
                  </a:lnTo>
                  <a:lnTo>
                    <a:pt x="153923" y="299676"/>
                  </a:lnTo>
                  <a:close/>
                </a:path>
                <a:path w="593090" h="441325">
                  <a:moveTo>
                    <a:pt x="190724" y="334263"/>
                  </a:moveTo>
                  <a:lnTo>
                    <a:pt x="173737" y="319856"/>
                  </a:lnTo>
                  <a:lnTo>
                    <a:pt x="366232" y="123898"/>
                  </a:lnTo>
                  <a:lnTo>
                    <a:pt x="346416" y="103739"/>
                  </a:lnTo>
                  <a:lnTo>
                    <a:pt x="391724" y="103739"/>
                  </a:lnTo>
                  <a:lnTo>
                    <a:pt x="394539" y="106604"/>
                  </a:lnTo>
                  <a:lnTo>
                    <a:pt x="394539" y="109490"/>
                  </a:lnTo>
                  <a:lnTo>
                    <a:pt x="400201" y="112376"/>
                  </a:lnTo>
                  <a:lnTo>
                    <a:pt x="403031" y="112376"/>
                  </a:lnTo>
                  <a:lnTo>
                    <a:pt x="405863" y="115261"/>
                  </a:lnTo>
                  <a:lnTo>
                    <a:pt x="422847" y="135420"/>
                  </a:lnTo>
                  <a:lnTo>
                    <a:pt x="427005" y="140241"/>
                  </a:lnTo>
                  <a:lnTo>
                    <a:pt x="427617" y="141191"/>
                  </a:lnTo>
                  <a:lnTo>
                    <a:pt x="380384" y="141191"/>
                  </a:lnTo>
                  <a:lnTo>
                    <a:pt x="190724" y="334263"/>
                  </a:lnTo>
                  <a:close/>
                </a:path>
                <a:path w="593090" h="441325">
                  <a:moveTo>
                    <a:pt x="592693" y="267975"/>
                  </a:moveTo>
                  <a:lnTo>
                    <a:pt x="558725" y="267975"/>
                  </a:lnTo>
                  <a:lnTo>
                    <a:pt x="558725" y="236295"/>
                  </a:lnTo>
                  <a:lnTo>
                    <a:pt x="323769" y="236295"/>
                  </a:lnTo>
                  <a:lnTo>
                    <a:pt x="400201" y="158485"/>
                  </a:lnTo>
                  <a:lnTo>
                    <a:pt x="380384" y="141191"/>
                  </a:lnTo>
                  <a:lnTo>
                    <a:pt x="427617" y="141191"/>
                  </a:lnTo>
                  <a:lnTo>
                    <a:pt x="430631" y="145870"/>
                  </a:lnTo>
                  <a:lnTo>
                    <a:pt x="433196" y="152040"/>
                  </a:lnTo>
                  <a:lnTo>
                    <a:pt x="434169" y="158485"/>
                  </a:lnTo>
                  <a:lnTo>
                    <a:pt x="433594" y="164965"/>
                  </a:lnTo>
                  <a:lnTo>
                    <a:pt x="431693" y="171450"/>
                  </a:lnTo>
                  <a:lnTo>
                    <a:pt x="428199" y="177934"/>
                  </a:lnTo>
                  <a:lnTo>
                    <a:pt x="422847" y="184415"/>
                  </a:lnTo>
                  <a:lnTo>
                    <a:pt x="405863" y="201708"/>
                  </a:lnTo>
                  <a:lnTo>
                    <a:pt x="558725" y="201708"/>
                  </a:lnTo>
                  <a:lnTo>
                    <a:pt x="572392" y="204274"/>
                  </a:lnTo>
                  <a:lnTo>
                    <a:pt x="583140" y="211434"/>
                  </a:lnTo>
                  <a:lnTo>
                    <a:pt x="590172" y="222378"/>
                  </a:lnTo>
                  <a:lnTo>
                    <a:pt x="592693" y="236295"/>
                  </a:lnTo>
                  <a:lnTo>
                    <a:pt x="592693" y="267975"/>
                  </a:lnTo>
                  <a:close/>
                </a:path>
                <a:path w="593090" h="441325">
                  <a:moveTo>
                    <a:pt x="190922" y="406302"/>
                  </a:moveTo>
                  <a:lnTo>
                    <a:pt x="49183" y="406302"/>
                  </a:lnTo>
                  <a:lnTo>
                    <a:pt x="193554" y="368830"/>
                  </a:lnTo>
                  <a:lnTo>
                    <a:pt x="318107" y="242045"/>
                  </a:lnTo>
                  <a:lnTo>
                    <a:pt x="318107" y="267975"/>
                  </a:lnTo>
                  <a:lnTo>
                    <a:pt x="592693" y="267975"/>
                  </a:lnTo>
                  <a:lnTo>
                    <a:pt x="590172" y="281893"/>
                  </a:lnTo>
                  <a:lnTo>
                    <a:pt x="583140" y="292836"/>
                  </a:lnTo>
                  <a:lnTo>
                    <a:pt x="572392" y="299996"/>
                  </a:lnTo>
                  <a:lnTo>
                    <a:pt x="558725" y="302562"/>
                  </a:lnTo>
                  <a:lnTo>
                    <a:pt x="306785" y="302562"/>
                  </a:lnTo>
                  <a:lnTo>
                    <a:pt x="207708" y="403416"/>
                  </a:lnTo>
                  <a:lnTo>
                    <a:pt x="202046" y="403416"/>
                  </a:lnTo>
                  <a:lnTo>
                    <a:pt x="190922" y="406302"/>
                  </a:lnTo>
                  <a:close/>
                </a:path>
                <a:path w="593090" h="441325">
                  <a:moveTo>
                    <a:pt x="57676" y="383237"/>
                  </a:moveTo>
                  <a:lnTo>
                    <a:pt x="88814" y="262225"/>
                  </a:lnTo>
                  <a:lnTo>
                    <a:pt x="173737" y="351557"/>
                  </a:lnTo>
                  <a:lnTo>
                    <a:pt x="57676" y="383237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170495" y="6440188"/>
              <a:ext cx="241300" cy="92075"/>
            </a:xfrm>
            <a:custGeom>
              <a:avLst/>
              <a:gdLst/>
              <a:ahLst/>
              <a:cxnLst/>
              <a:rect l="l" t="t" r="r" b="b"/>
              <a:pathLst>
                <a:path w="241300" h="92075">
                  <a:moveTo>
                    <a:pt x="240893" y="57404"/>
                  </a:moveTo>
                  <a:lnTo>
                    <a:pt x="0" y="57404"/>
                  </a:lnTo>
                  <a:lnTo>
                    <a:pt x="0" y="91592"/>
                  </a:lnTo>
                  <a:lnTo>
                    <a:pt x="240893" y="91592"/>
                  </a:lnTo>
                  <a:lnTo>
                    <a:pt x="240893" y="57404"/>
                  </a:lnTo>
                  <a:close/>
                </a:path>
                <a:path w="241300" h="92075">
                  <a:moveTo>
                    <a:pt x="240893" y="0"/>
                  </a:moveTo>
                  <a:lnTo>
                    <a:pt x="0" y="0"/>
                  </a:lnTo>
                  <a:lnTo>
                    <a:pt x="0" y="34188"/>
                  </a:lnTo>
                  <a:lnTo>
                    <a:pt x="240893" y="34188"/>
                  </a:lnTo>
                  <a:lnTo>
                    <a:pt x="2408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141732" y="6126547"/>
              <a:ext cx="162073" cy="16341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87646" y="6180056"/>
              <a:ext cx="523875" cy="372745"/>
            </a:xfrm>
            <a:custGeom>
              <a:avLst/>
              <a:gdLst/>
              <a:ahLst/>
              <a:cxnLst/>
              <a:rect l="l" t="t" r="r" b="b"/>
              <a:pathLst>
                <a:path w="523875" h="372745">
                  <a:moveTo>
                    <a:pt x="14383" y="372478"/>
                  </a:moveTo>
                  <a:lnTo>
                    <a:pt x="0" y="357823"/>
                  </a:lnTo>
                  <a:lnTo>
                    <a:pt x="35955" y="211272"/>
                  </a:lnTo>
                  <a:lnTo>
                    <a:pt x="240902" y="0"/>
                  </a:lnTo>
                  <a:lnTo>
                    <a:pt x="260079" y="17087"/>
                  </a:lnTo>
                  <a:lnTo>
                    <a:pt x="67116" y="213725"/>
                  </a:lnTo>
                  <a:lnTo>
                    <a:pt x="82535" y="228380"/>
                  </a:lnTo>
                  <a:lnTo>
                    <a:pt x="53933" y="228380"/>
                  </a:lnTo>
                  <a:lnTo>
                    <a:pt x="22772" y="349289"/>
                  </a:lnTo>
                  <a:lnTo>
                    <a:pt x="102509" y="349289"/>
                  </a:lnTo>
                  <a:lnTo>
                    <a:pt x="14383" y="372478"/>
                  </a:lnTo>
                  <a:close/>
                </a:path>
                <a:path w="523875" h="372745">
                  <a:moveTo>
                    <a:pt x="124659" y="230812"/>
                  </a:moveTo>
                  <a:lnTo>
                    <a:pt x="85094" y="230812"/>
                  </a:lnTo>
                  <a:lnTo>
                    <a:pt x="274460" y="35411"/>
                  </a:lnTo>
                  <a:lnTo>
                    <a:pt x="297232" y="54951"/>
                  </a:lnTo>
                  <a:lnTo>
                    <a:pt x="124659" y="230812"/>
                  </a:lnTo>
                  <a:close/>
                </a:path>
                <a:path w="523875" h="372745">
                  <a:moveTo>
                    <a:pt x="158201" y="266244"/>
                  </a:moveTo>
                  <a:lnTo>
                    <a:pt x="118654" y="266244"/>
                  </a:lnTo>
                  <a:lnTo>
                    <a:pt x="311615" y="69606"/>
                  </a:lnTo>
                  <a:lnTo>
                    <a:pt x="330790" y="90362"/>
                  </a:lnTo>
                  <a:lnTo>
                    <a:pt x="158201" y="266244"/>
                  </a:lnTo>
                  <a:close/>
                </a:path>
                <a:path w="523875" h="372745">
                  <a:moveTo>
                    <a:pt x="191763" y="300439"/>
                  </a:moveTo>
                  <a:lnTo>
                    <a:pt x="155807" y="300439"/>
                  </a:lnTo>
                  <a:lnTo>
                    <a:pt x="345173" y="107470"/>
                  </a:lnTo>
                  <a:lnTo>
                    <a:pt x="365548" y="124557"/>
                  </a:lnTo>
                  <a:lnTo>
                    <a:pt x="288843" y="202739"/>
                  </a:lnTo>
                  <a:lnTo>
                    <a:pt x="523751" y="202739"/>
                  </a:lnTo>
                  <a:lnTo>
                    <a:pt x="523751" y="207624"/>
                  </a:lnTo>
                  <a:lnTo>
                    <a:pt x="282849" y="207624"/>
                  </a:lnTo>
                  <a:lnTo>
                    <a:pt x="191763" y="300439"/>
                  </a:lnTo>
                  <a:close/>
                </a:path>
                <a:path w="523875" h="372745">
                  <a:moveTo>
                    <a:pt x="523751" y="234481"/>
                  </a:moveTo>
                  <a:lnTo>
                    <a:pt x="282849" y="234481"/>
                  </a:lnTo>
                  <a:lnTo>
                    <a:pt x="282849" y="207624"/>
                  </a:lnTo>
                  <a:lnTo>
                    <a:pt x="523751" y="207624"/>
                  </a:lnTo>
                  <a:lnTo>
                    <a:pt x="523751" y="234481"/>
                  </a:lnTo>
                  <a:close/>
                </a:path>
                <a:path w="523875" h="372745">
                  <a:moveTo>
                    <a:pt x="102509" y="349289"/>
                  </a:moveTo>
                  <a:lnTo>
                    <a:pt x="22772" y="349289"/>
                  </a:lnTo>
                  <a:lnTo>
                    <a:pt x="139027" y="317526"/>
                  </a:lnTo>
                  <a:lnTo>
                    <a:pt x="53933" y="228380"/>
                  </a:lnTo>
                  <a:lnTo>
                    <a:pt x="82535" y="228380"/>
                  </a:lnTo>
                  <a:lnTo>
                    <a:pt x="85094" y="230812"/>
                  </a:lnTo>
                  <a:lnTo>
                    <a:pt x="124659" y="230812"/>
                  </a:lnTo>
                  <a:lnTo>
                    <a:pt x="104271" y="251589"/>
                  </a:lnTo>
                  <a:lnTo>
                    <a:pt x="118654" y="266244"/>
                  </a:lnTo>
                  <a:lnTo>
                    <a:pt x="158201" y="266244"/>
                  </a:lnTo>
                  <a:lnTo>
                    <a:pt x="139027" y="285784"/>
                  </a:lnTo>
                  <a:lnTo>
                    <a:pt x="155807" y="300439"/>
                  </a:lnTo>
                  <a:lnTo>
                    <a:pt x="191763" y="300439"/>
                  </a:lnTo>
                  <a:lnTo>
                    <a:pt x="158204" y="334634"/>
                  </a:lnTo>
                  <a:lnTo>
                    <a:pt x="102509" y="3492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1556398" y="6033703"/>
            <a:ext cx="4818380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800" b="1" spc="-10" dirty="0">
                <a:solidFill>
                  <a:srgbClr val="FFFFFF"/>
                </a:solidFill>
                <a:latin typeface="Tahoma"/>
                <a:cs typeface="Tahoma"/>
              </a:rPr>
              <a:t>2. Công </a:t>
            </a:r>
            <a:r>
              <a:rPr sz="3800" b="1" spc="-285" dirty="0" err="1">
                <a:solidFill>
                  <a:srgbClr val="FFFFFF"/>
                </a:solidFill>
                <a:latin typeface="Tahoma"/>
                <a:cs typeface="Tahoma"/>
              </a:rPr>
              <a:t>thức</a:t>
            </a:r>
            <a:r>
              <a:rPr sz="3800" b="1" spc="-2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800" b="1" spc="-770" dirty="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lang="vi-VN" sz="3800" b="1" spc="-7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800" b="1" spc="-770" dirty="0">
                <a:solidFill>
                  <a:srgbClr val="FFFFFF"/>
                </a:solidFill>
                <a:latin typeface="Tahoma"/>
                <a:cs typeface="Tahoma"/>
              </a:rPr>
              <a:t>ạ</a:t>
            </a:r>
            <a:r>
              <a:rPr lang="vi-VN" sz="3800" b="1" spc="-7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800" b="1" spc="-4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800" b="1" spc="-520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lang="vi-VN" sz="3800" b="1" spc="-5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800" b="1" spc="-520" dirty="0" err="1">
                <a:solidFill>
                  <a:srgbClr val="FFFFFF"/>
                </a:solidFill>
                <a:latin typeface="Tahoma"/>
                <a:cs typeface="Tahoma"/>
              </a:rPr>
              <a:t>ậc</a:t>
            </a:r>
            <a:endParaRPr sz="3800" dirty="0">
              <a:latin typeface="Tahoma"/>
              <a:cs typeface="Tahoma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3129098" y="6966074"/>
            <a:ext cx="15772765" cy="1245870"/>
            <a:chOff x="3129098" y="6966074"/>
            <a:chExt cx="15772765" cy="1245870"/>
          </a:xfrm>
        </p:grpSpPr>
        <p:sp>
          <p:nvSpPr>
            <p:cNvPr id="52" name="object 52"/>
            <p:cNvSpPr/>
            <p:nvPr/>
          </p:nvSpPr>
          <p:spPr>
            <a:xfrm>
              <a:off x="3129098" y="7042790"/>
              <a:ext cx="4495484" cy="116879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826773" y="7038991"/>
              <a:ext cx="4431834" cy="116880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4386617" y="6966074"/>
              <a:ext cx="4515085" cy="118233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520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14521" y="418777"/>
            <a:ext cx="95440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9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9783" y="195817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9201" y="722711"/>
            <a:ext cx="5784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0947" y="375667"/>
            <a:ext cx="19411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VI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0470" y="1288907"/>
            <a:ext cx="1593215" cy="684530"/>
            <a:chOff x="-10470" y="1288907"/>
            <a:chExt cx="1593215" cy="684530"/>
          </a:xfrm>
        </p:grpSpPr>
        <p:sp>
          <p:nvSpPr>
            <p:cNvPr id="8" name="object 8"/>
            <p:cNvSpPr/>
            <p:nvPr/>
          </p:nvSpPr>
          <p:spPr>
            <a:xfrm>
              <a:off x="0" y="1299378"/>
              <a:ext cx="1572260" cy="663575"/>
            </a:xfrm>
            <a:custGeom>
              <a:avLst/>
              <a:gdLst/>
              <a:ahLst/>
              <a:cxnLst/>
              <a:rect l="l" t="t" r="r" b="b"/>
              <a:pathLst>
                <a:path w="1572260" h="663575">
                  <a:moveTo>
                    <a:pt x="1461248" y="663512"/>
                  </a:moveTo>
                  <a:lnTo>
                    <a:pt x="0" y="663512"/>
                  </a:lnTo>
                  <a:lnTo>
                    <a:pt x="0" y="0"/>
                  </a:lnTo>
                  <a:lnTo>
                    <a:pt x="1461248" y="0"/>
                  </a:lnTo>
                  <a:lnTo>
                    <a:pt x="1482924" y="2144"/>
                  </a:lnTo>
                  <a:lnTo>
                    <a:pt x="1522602" y="18580"/>
                  </a:lnTo>
                  <a:lnTo>
                    <a:pt x="1553256" y="49234"/>
                  </a:lnTo>
                  <a:lnTo>
                    <a:pt x="1569691" y="88913"/>
                  </a:lnTo>
                  <a:lnTo>
                    <a:pt x="1571835" y="110589"/>
                  </a:lnTo>
                  <a:lnTo>
                    <a:pt x="1571835" y="552925"/>
                  </a:lnTo>
                  <a:lnTo>
                    <a:pt x="1563144" y="595970"/>
                  </a:lnTo>
                  <a:lnTo>
                    <a:pt x="1539445" y="631122"/>
                  </a:lnTo>
                  <a:lnTo>
                    <a:pt x="1504293" y="654822"/>
                  </a:lnTo>
                  <a:lnTo>
                    <a:pt x="1461248" y="663512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299378"/>
              <a:ext cx="1572260" cy="663575"/>
            </a:xfrm>
            <a:custGeom>
              <a:avLst/>
              <a:gdLst/>
              <a:ahLst/>
              <a:cxnLst/>
              <a:rect l="l" t="t" r="r" b="b"/>
              <a:pathLst>
                <a:path w="1572260" h="663575">
                  <a:moveTo>
                    <a:pt x="0" y="0"/>
                  </a:moveTo>
                  <a:lnTo>
                    <a:pt x="1461248" y="0"/>
                  </a:lnTo>
                  <a:lnTo>
                    <a:pt x="1482924" y="2144"/>
                  </a:lnTo>
                  <a:lnTo>
                    <a:pt x="1522602" y="18580"/>
                  </a:lnTo>
                  <a:lnTo>
                    <a:pt x="1553256" y="49234"/>
                  </a:lnTo>
                  <a:lnTo>
                    <a:pt x="1569691" y="88913"/>
                  </a:lnTo>
                  <a:lnTo>
                    <a:pt x="1571835" y="110589"/>
                  </a:lnTo>
                  <a:lnTo>
                    <a:pt x="1571835" y="552925"/>
                  </a:lnTo>
                  <a:lnTo>
                    <a:pt x="1563144" y="595970"/>
                  </a:lnTo>
                  <a:lnTo>
                    <a:pt x="1539445" y="631122"/>
                  </a:lnTo>
                  <a:lnTo>
                    <a:pt x="1504293" y="654822"/>
                  </a:lnTo>
                  <a:lnTo>
                    <a:pt x="1461248" y="663512"/>
                  </a:lnTo>
                  <a:lnTo>
                    <a:pt x="0" y="663512"/>
                  </a:lnTo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942430" y="1031797"/>
            <a:ext cx="12919619" cy="879728"/>
          </a:xfrm>
          <a:prstGeom prst="rect">
            <a:avLst/>
          </a:prstGeom>
        </p:spPr>
        <p:txBody>
          <a:bodyPr vert="horz" wrap="square" lIns="0" tIns="269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20"/>
              </a:spcBef>
              <a:tabLst>
                <a:tab pos="760730" algn="l"/>
              </a:tabLst>
            </a:pPr>
            <a:r>
              <a:rPr sz="5325" b="1" spc="-7" baseline="3912" dirty="0">
                <a:solidFill>
                  <a:srgbClr val="FFFFFF"/>
                </a:solidFill>
                <a:latin typeface="Tahoma"/>
                <a:cs typeface="Tahoma"/>
              </a:rPr>
              <a:t>II	</a:t>
            </a:r>
            <a:r>
              <a:rPr lang="vi-VN" sz="3950" b="1" spc="-5" dirty="0">
                <a:solidFill>
                  <a:srgbClr val="125E82"/>
                </a:solidFill>
                <a:latin typeface="Tahoma"/>
                <a:cs typeface="Tahoma"/>
              </a:rPr>
              <a:t>CÔNG THỨC NHÂN ĐÔI. CÔNG THỨC HẠ BẬC</a:t>
            </a:r>
            <a:endParaRPr sz="3950" dirty="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59482" y="4357027"/>
            <a:ext cx="1617980" cy="553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450" b="1" spc="-430" dirty="0">
                <a:solidFill>
                  <a:srgbClr val="FFFFFF"/>
                </a:solidFill>
                <a:latin typeface="Tahoma"/>
                <a:cs typeface="Tahoma"/>
              </a:rPr>
              <a:t>Lời</a:t>
            </a:r>
            <a:r>
              <a:rPr sz="345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450" b="1" spc="-350" dirty="0">
                <a:solidFill>
                  <a:srgbClr val="FFFFFF"/>
                </a:solidFill>
                <a:latin typeface="Tahoma"/>
                <a:cs typeface="Tahoma"/>
              </a:rPr>
              <a:t>giải</a:t>
            </a:r>
            <a:endParaRPr sz="3450" dirty="0">
              <a:latin typeface="Tahoma"/>
              <a:cs typeface="Tahoma"/>
            </a:endParaRPr>
          </a:p>
        </p:txBody>
      </p:sp>
      <p:sp>
        <p:nvSpPr>
          <p:cNvPr id="41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 dirty="0">
              <a:latin typeface="Arial"/>
              <a:cs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E45813-990E-49EE-8DC3-5131E540C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90090"/>
            <a:ext cx="13860333" cy="172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80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14521" y="418777"/>
            <a:ext cx="95440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9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9783" y="195817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9201" y="722711"/>
            <a:ext cx="5784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0947" y="375667"/>
            <a:ext cx="19411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VI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0470" y="1288907"/>
            <a:ext cx="1593215" cy="684530"/>
            <a:chOff x="-10470" y="1288907"/>
            <a:chExt cx="1593215" cy="684530"/>
          </a:xfrm>
        </p:grpSpPr>
        <p:sp>
          <p:nvSpPr>
            <p:cNvPr id="8" name="object 8"/>
            <p:cNvSpPr/>
            <p:nvPr/>
          </p:nvSpPr>
          <p:spPr>
            <a:xfrm>
              <a:off x="0" y="1299378"/>
              <a:ext cx="1572260" cy="663575"/>
            </a:xfrm>
            <a:custGeom>
              <a:avLst/>
              <a:gdLst/>
              <a:ahLst/>
              <a:cxnLst/>
              <a:rect l="l" t="t" r="r" b="b"/>
              <a:pathLst>
                <a:path w="1572260" h="663575">
                  <a:moveTo>
                    <a:pt x="1461248" y="663512"/>
                  </a:moveTo>
                  <a:lnTo>
                    <a:pt x="0" y="663512"/>
                  </a:lnTo>
                  <a:lnTo>
                    <a:pt x="0" y="0"/>
                  </a:lnTo>
                  <a:lnTo>
                    <a:pt x="1461248" y="0"/>
                  </a:lnTo>
                  <a:lnTo>
                    <a:pt x="1482924" y="2144"/>
                  </a:lnTo>
                  <a:lnTo>
                    <a:pt x="1522602" y="18580"/>
                  </a:lnTo>
                  <a:lnTo>
                    <a:pt x="1553256" y="49234"/>
                  </a:lnTo>
                  <a:lnTo>
                    <a:pt x="1569691" y="88913"/>
                  </a:lnTo>
                  <a:lnTo>
                    <a:pt x="1571835" y="110589"/>
                  </a:lnTo>
                  <a:lnTo>
                    <a:pt x="1571835" y="552925"/>
                  </a:lnTo>
                  <a:lnTo>
                    <a:pt x="1563144" y="595970"/>
                  </a:lnTo>
                  <a:lnTo>
                    <a:pt x="1539445" y="631122"/>
                  </a:lnTo>
                  <a:lnTo>
                    <a:pt x="1504293" y="654822"/>
                  </a:lnTo>
                  <a:lnTo>
                    <a:pt x="1461248" y="663512"/>
                  </a:lnTo>
                  <a:close/>
                </a:path>
              </a:pathLst>
            </a:custGeom>
            <a:solidFill>
              <a:srgbClr val="145E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299378"/>
              <a:ext cx="1572260" cy="663575"/>
            </a:xfrm>
            <a:custGeom>
              <a:avLst/>
              <a:gdLst/>
              <a:ahLst/>
              <a:cxnLst/>
              <a:rect l="l" t="t" r="r" b="b"/>
              <a:pathLst>
                <a:path w="1572260" h="663575">
                  <a:moveTo>
                    <a:pt x="0" y="0"/>
                  </a:moveTo>
                  <a:lnTo>
                    <a:pt x="1461248" y="0"/>
                  </a:lnTo>
                  <a:lnTo>
                    <a:pt x="1482924" y="2144"/>
                  </a:lnTo>
                  <a:lnTo>
                    <a:pt x="1522602" y="18580"/>
                  </a:lnTo>
                  <a:lnTo>
                    <a:pt x="1553256" y="49234"/>
                  </a:lnTo>
                  <a:lnTo>
                    <a:pt x="1569691" y="88913"/>
                  </a:lnTo>
                  <a:lnTo>
                    <a:pt x="1571835" y="110589"/>
                  </a:lnTo>
                  <a:lnTo>
                    <a:pt x="1571835" y="552925"/>
                  </a:lnTo>
                  <a:lnTo>
                    <a:pt x="1563144" y="595970"/>
                  </a:lnTo>
                  <a:lnTo>
                    <a:pt x="1539445" y="631122"/>
                  </a:lnTo>
                  <a:lnTo>
                    <a:pt x="1504293" y="654822"/>
                  </a:lnTo>
                  <a:lnTo>
                    <a:pt x="1461248" y="663512"/>
                  </a:lnTo>
                  <a:lnTo>
                    <a:pt x="0" y="663512"/>
                  </a:lnTo>
                </a:path>
              </a:pathLst>
            </a:custGeom>
            <a:ln w="20941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942430" y="1031797"/>
            <a:ext cx="12919619" cy="879728"/>
          </a:xfrm>
          <a:prstGeom prst="rect">
            <a:avLst/>
          </a:prstGeom>
        </p:spPr>
        <p:txBody>
          <a:bodyPr vert="horz" wrap="square" lIns="0" tIns="269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20"/>
              </a:spcBef>
              <a:tabLst>
                <a:tab pos="760730" algn="l"/>
              </a:tabLst>
            </a:pPr>
            <a:r>
              <a:rPr sz="5325" b="1" spc="-7" baseline="3912" dirty="0">
                <a:solidFill>
                  <a:srgbClr val="FFFFFF"/>
                </a:solidFill>
                <a:latin typeface="Tahoma"/>
                <a:cs typeface="Tahoma"/>
              </a:rPr>
              <a:t>II	</a:t>
            </a:r>
            <a:r>
              <a:rPr lang="vi-VN" sz="3950" b="1" spc="-5" dirty="0">
                <a:solidFill>
                  <a:srgbClr val="125E82"/>
                </a:solidFill>
                <a:latin typeface="Tahoma"/>
                <a:cs typeface="Tahoma"/>
              </a:rPr>
              <a:t>CÔNG THỨC NHÂN ĐÔI. CÔNG THỨC HẠ BẬC</a:t>
            </a:r>
            <a:endParaRPr sz="3950" dirty="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59482" y="4357027"/>
            <a:ext cx="1617980" cy="553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450" b="1" spc="-430" dirty="0">
                <a:solidFill>
                  <a:srgbClr val="FFFFFF"/>
                </a:solidFill>
                <a:latin typeface="Tahoma"/>
                <a:cs typeface="Tahoma"/>
              </a:rPr>
              <a:t>Lời</a:t>
            </a:r>
            <a:r>
              <a:rPr sz="345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450" b="1" spc="-350" dirty="0">
                <a:solidFill>
                  <a:srgbClr val="FFFFFF"/>
                </a:solidFill>
                <a:latin typeface="Tahoma"/>
                <a:cs typeface="Tahoma"/>
              </a:rPr>
              <a:t>giải</a:t>
            </a:r>
            <a:endParaRPr sz="3450" dirty="0">
              <a:latin typeface="Tahoma"/>
              <a:cs typeface="Tahoma"/>
            </a:endParaRPr>
          </a:p>
        </p:txBody>
      </p:sp>
      <p:sp>
        <p:nvSpPr>
          <p:cNvPr id="41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 dirty="0">
              <a:latin typeface="Arial"/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A33E04F-E4F2-4C36-BE4E-91AAFB635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20611"/>
            <a:ext cx="8177537" cy="210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14521" y="418777"/>
            <a:ext cx="95440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9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9783" y="195817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9201" y="722711"/>
            <a:ext cx="5784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0947" y="375667"/>
            <a:ext cx="19411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VI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59482" y="4357027"/>
            <a:ext cx="1617980" cy="553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450" b="1" spc="-430" dirty="0">
                <a:solidFill>
                  <a:srgbClr val="FFFFFF"/>
                </a:solidFill>
                <a:latin typeface="Tahoma"/>
                <a:cs typeface="Tahoma"/>
              </a:rPr>
              <a:t>Lời</a:t>
            </a:r>
            <a:r>
              <a:rPr sz="345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450" b="1" spc="-350" dirty="0">
                <a:solidFill>
                  <a:srgbClr val="FFFFFF"/>
                </a:solidFill>
                <a:latin typeface="Tahoma"/>
                <a:cs typeface="Tahoma"/>
              </a:rPr>
              <a:t>giải</a:t>
            </a:r>
            <a:endParaRPr sz="3450" dirty="0">
              <a:latin typeface="Tahoma"/>
              <a:cs typeface="Tahoma"/>
            </a:endParaRPr>
          </a:p>
        </p:txBody>
      </p:sp>
      <p:sp>
        <p:nvSpPr>
          <p:cNvPr id="41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 dirty="0">
              <a:latin typeface="Arial"/>
              <a:cs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9472EB-B3AA-4700-A048-C62766563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351360"/>
            <a:ext cx="20095335" cy="727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5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14521" y="418777"/>
            <a:ext cx="95440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ĐẠI</a:t>
            </a:r>
            <a:r>
              <a:rPr sz="2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90" dirty="0">
                <a:solidFill>
                  <a:srgbClr val="FFFFFF"/>
                </a:solidFill>
                <a:latin typeface="Arial"/>
                <a:cs typeface="Arial"/>
              </a:rPr>
              <a:t>SỐ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9783" y="195817"/>
            <a:ext cx="577215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-1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300" spc="-165" dirty="0">
                <a:solidFill>
                  <a:srgbClr val="FFFFFF"/>
                </a:solidFill>
                <a:latin typeface="Arial"/>
                <a:cs typeface="Arial"/>
              </a:rPr>
              <a:t>ỚP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9201" y="722711"/>
            <a:ext cx="57848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2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3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60947" y="375667"/>
            <a:ext cx="19411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65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r>
              <a:rPr sz="2800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14" dirty="0">
                <a:solidFill>
                  <a:srgbClr val="FFFFFF"/>
                </a:solidFill>
                <a:latin typeface="Arial"/>
                <a:cs typeface="Arial"/>
              </a:rPr>
              <a:t>VI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559482" y="4357027"/>
            <a:ext cx="1617980" cy="553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450" b="1" spc="-430" dirty="0">
                <a:solidFill>
                  <a:srgbClr val="FFFFFF"/>
                </a:solidFill>
                <a:latin typeface="Tahoma"/>
                <a:cs typeface="Tahoma"/>
              </a:rPr>
              <a:t>Lời</a:t>
            </a:r>
            <a:r>
              <a:rPr sz="345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450" b="1" spc="-350" dirty="0">
                <a:solidFill>
                  <a:srgbClr val="FFFFFF"/>
                </a:solidFill>
                <a:latin typeface="Tahoma"/>
                <a:cs typeface="Tahoma"/>
              </a:rPr>
              <a:t>giải</a:t>
            </a:r>
            <a:endParaRPr sz="3450" dirty="0">
              <a:latin typeface="Tahoma"/>
              <a:cs typeface="Tahoma"/>
            </a:endParaRPr>
          </a:p>
        </p:txBody>
      </p:sp>
      <p:sp>
        <p:nvSpPr>
          <p:cNvPr id="41" name="object 2"/>
          <p:cNvSpPr txBox="1"/>
          <p:nvPr/>
        </p:nvSpPr>
        <p:spPr>
          <a:xfrm>
            <a:off x="7417037" y="437128"/>
            <a:ext cx="805180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00" spc="-110" dirty="0">
                <a:solidFill>
                  <a:srgbClr val="FFFFFF"/>
                </a:solidFill>
                <a:latin typeface="Arial"/>
                <a:cs typeface="Arial"/>
              </a:rPr>
              <a:t>CÔNG </a:t>
            </a:r>
            <a:r>
              <a:rPr sz="4200" spc="-260" dirty="0">
                <a:solidFill>
                  <a:srgbClr val="FFFFFF"/>
                </a:solidFill>
                <a:latin typeface="Arial"/>
                <a:cs typeface="Arial"/>
              </a:rPr>
              <a:t>THỨC </a:t>
            </a:r>
            <a:r>
              <a:rPr sz="4200" spc="-295" dirty="0">
                <a:solidFill>
                  <a:srgbClr val="FFFFFF"/>
                </a:solidFill>
                <a:latin typeface="Arial"/>
                <a:cs typeface="Arial"/>
              </a:rPr>
              <a:t>LƯỢNG </a:t>
            </a:r>
            <a:r>
              <a:rPr sz="4200" spc="-155" dirty="0">
                <a:solidFill>
                  <a:srgbClr val="FFFFFF"/>
                </a:solidFill>
                <a:latin typeface="Arial"/>
                <a:cs typeface="Arial"/>
              </a:rPr>
              <a:t>GIÁC </a:t>
            </a:r>
            <a:r>
              <a:rPr sz="4200" spc="-85" dirty="0">
                <a:solidFill>
                  <a:srgbClr val="FFFFFF"/>
                </a:solidFill>
                <a:latin typeface="Arial"/>
                <a:cs typeface="Arial"/>
              </a:rPr>
              <a:t>(Tiết</a:t>
            </a:r>
            <a:r>
              <a:rPr sz="4200" spc="-5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200" spc="-200" dirty="0">
                <a:solidFill>
                  <a:srgbClr val="FFFFFF"/>
                </a:solidFill>
                <a:latin typeface="Arial"/>
                <a:cs typeface="Arial"/>
              </a:rPr>
              <a:t>1)</a:t>
            </a:r>
            <a:endParaRPr sz="4200" dirty="0">
              <a:latin typeface="Arial"/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F4ED83-F21C-4931-9688-390814297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94" y="1500429"/>
            <a:ext cx="10773356" cy="625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04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360</Words>
  <Application>Microsoft Office PowerPoint</Application>
  <PresentationFormat>Custom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Nguyen Thi Huyen</cp:lastModifiedBy>
  <cp:revision>26</cp:revision>
  <dcterms:created xsi:type="dcterms:W3CDTF">2021-09-20T23:46:00Z</dcterms:created>
  <dcterms:modified xsi:type="dcterms:W3CDTF">2022-04-03T14:43:29Z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2021-09-21T00:00:00Z</vt:filetime>
  </property>
  <property fmtid="{D5CDD505-2E9C-101B-9397-08002B2CF9AE}" pid="3" name="Creator">
    <vt:lpwstr>PDFium</vt:lpwstr>
  </property>
  <property fmtid="{D5CDD505-2E9C-101B-9397-08002B2CF9AE}" pid="4" name="LastSaved">
    <vt:filetime>2021-09-20T00:00:00Z</vt:filetime>
  </property>
</Properties>
</file>